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6"/>
  </p:notesMasterIdLst>
  <p:sldIdLst>
    <p:sldId id="257" r:id="rId2"/>
    <p:sldId id="269" r:id="rId3"/>
    <p:sldId id="270" r:id="rId4"/>
    <p:sldId id="271" r:id="rId5"/>
    <p:sldId id="272" r:id="rId6"/>
    <p:sldId id="273" r:id="rId7"/>
    <p:sldId id="274" r:id="rId8"/>
    <p:sldId id="275" r:id="rId9"/>
    <p:sldId id="276" r:id="rId10"/>
    <p:sldId id="278" r:id="rId11"/>
    <p:sldId id="279" r:id="rId12"/>
    <p:sldId id="289" r:id="rId13"/>
    <p:sldId id="290" r:id="rId14"/>
    <p:sldId id="288"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AB96DBA-6036-4EA8-B4A0-C2EB19A8C672}" v="8" dt="2024-04-02T07:25:24.75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6" autoAdjust="0"/>
    <p:restoredTop sz="94660"/>
  </p:normalViewPr>
  <p:slideViewPr>
    <p:cSldViewPr snapToGrid="0">
      <p:cViewPr varScale="1">
        <p:scale>
          <a:sx n="82" d="100"/>
          <a:sy n="82" d="100"/>
        </p:scale>
        <p:origin x="720"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21"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vani Krishna" userId="d0da9dcf23f5f918" providerId="LiveId" clId="{CAB96DBA-6036-4EA8-B4A0-C2EB19A8C672}"/>
    <pc:docChg chg="custSel delSld modSld">
      <pc:chgData name="Avani Krishna" userId="d0da9dcf23f5f918" providerId="LiveId" clId="{CAB96DBA-6036-4EA8-B4A0-C2EB19A8C672}" dt="2024-04-02T07:34:40.952" v="1774" actId="1035"/>
      <pc:docMkLst>
        <pc:docMk/>
      </pc:docMkLst>
      <pc:sldChg chg="addSp delSp modSp mod">
        <pc:chgData name="Avani Krishna" userId="d0da9dcf23f5f918" providerId="LiveId" clId="{CAB96DBA-6036-4EA8-B4A0-C2EB19A8C672}" dt="2024-04-02T06:32:54.918" v="1333"/>
        <pc:sldMkLst>
          <pc:docMk/>
          <pc:sldMk cId="121530274" sldId="270"/>
        </pc:sldMkLst>
        <pc:spChg chg="mod">
          <ac:chgData name="Avani Krishna" userId="d0da9dcf23f5f918" providerId="LiveId" clId="{CAB96DBA-6036-4EA8-B4A0-C2EB19A8C672}" dt="2024-04-02T06:28:10.567" v="1331" actId="1076"/>
          <ac:spMkLst>
            <pc:docMk/>
            <pc:sldMk cId="121530274" sldId="270"/>
            <ac:spMk id="2" creationId="{00000000-0000-0000-0000-000000000000}"/>
          </ac:spMkLst>
        </pc:spChg>
        <pc:spChg chg="mod">
          <ac:chgData name="Avani Krishna" userId="d0da9dcf23f5f918" providerId="LiveId" clId="{CAB96DBA-6036-4EA8-B4A0-C2EB19A8C672}" dt="2024-04-02T06:27:01.235" v="1314" actId="27636"/>
          <ac:spMkLst>
            <pc:docMk/>
            <pc:sldMk cId="121530274" sldId="270"/>
            <ac:spMk id="3" creationId="{00000000-0000-0000-0000-000000000000}"/>
          </ac:spMkLst>
        </pc:spChg>
        <pc:spChg chg="add del mod">
          <ac:chgData name="Avani Krishna" userId="d0da9dcf23f5f918" providerId="LiveId" clId="{CAB96DBA-6036-4EA8-B4A0-C2EB19A8C672}" dt="2024-04-02T06:32:54.918" v="1333"/>
          <ac:spMkLst>
            <pc:docMk/>
            <pc:sldMk cId="121530274" sldId="270"/>
            <ac:spMk id="4" creationId="{E1FE8924-A53F-7EA2-67E7-7D1C5177B1FA}"/>
          </ac:spMkLst>
        </pc:spChg>
      </pc:sldChg>
      <pc:sldChg chg="addSp delSp modSp mod">
        <pc:chgData name="Avani Krishna" userId="d0da9dcf23f5f918" providerId="LiveId" clId="{CAB96DBA-6036-4EA8-B4A0-C2EB19A8C672}" dt="2024-04-02T06:27:59.231" v="1329" actId="20577"/>
        <pc:sldMkLst>
          <pc:docMk/>
          <pc:sldMk cId="1179756884" sldId="271"/>
        </pc:sldMkLst>
        <pc:spChg chg="mod">
          <ac:chgData name="Avani Krishna" userId="d0da9dcf23f5f918" providerId="LiveId" clId="{CAB96DBA-6036-4EA8-B4A0-C2EB19A8C672}" dt="2024-04-02T06:27:59.231" v="1329" actId="20577"/>
          <ac:spMkLst>
            <pc:docMk/>
            <pc:sldMk cId="1179756884" sldId="271"/>
            <ac:spMk id="2" creationId="{00000000-0000-0000-0000-000000000000}"/>
          </ac:spMkLst>
        </pc:spChg>
        <pc:spChg chg="add mod">
          <ac:chgData name="Avani Krishna" userId="d0da9dcf23f5f918" providerId="LiveId" clId="{CAB96DBA-6036-4EA8-B4A0-C2EB19A8C672}" dt="2024-04-02T06:27:25.876" v="1317" actId="255"/>
          <ac:spMkLst>
            <pc:docMk/>
            <pc:sldMk cId="1179756884" sldId="271"/>
            <ac:spMk id="3" creationId="{F38F4908-DAAC-B608-4842-F4B607393495}"/>
          </ac:spMkLst>
        </pc:spChg>
        <pc:spChg chg="del mod">
          <ac:chgData name="Avani Krishna" userId="d0da9dcf23f5f918" providerId="LiveId" clId="{CAB96DBA-6036-4EA8-B4A0-C2EB19A8C672}" dt="2024-04-02T06:20:16.762" v="75"/>
          <ac:spMkLst>
            <pc:docMk/>
            <pc:sldMk cId="1179756884" sldId="271"/>
            <ac:spMk id="7" creationId="{C014C576-0012-CE30-2D58-AC4C953560D8}"/>
          </ac:spMkLst>
        </pc:spChg>
      </pc:sldChg>
      <pc:sldChg chg="modSp mod">
        <pc:chgData name="Avani Krishna" userId="d0da9dcf23f5f918" providerId="LiveId" clId="{CAB96DBA-6036-4EA8-B4A0-C2EB19A8C672}" dt="2024-04-02T06:35:31.652" v="1360" actId="20577"/>
        <pc:sldMkLst>
          <pc:docMk/>
          <pc:sldMk cId="3219612731" sldId="272"/>
        </pc:sldMkLst>
        <pc:spChg chg="mod">
          <ac:chgData name="Avani Krishna" userId="d0da9dcf23f5f918" providerId="LiveId" clId="{CAB96DBA-6036-4EA8-B4A0-C2EB19A8C672}" dt="2024-04-02T06:33:50.997" v="1351" actId="404"/>
          <ac:spMkLst>
            <pc:docMk/>
            <pc:sldMk cId="3219612731" sldId="272"/>
            <ac:spMk id="2" creationId="{00000000-0000-0000-0000-000000000000}"/>
          </ac:spMkLst>
        </pc:spChg>
        <pc:spChg chg="mod">
          <ac:chgData name="Avani Krishna" userId="d0da9dcf23f5f918" providerId="LiveId" clId="{CAB96DBA-6036-4EA8-B4A0-C2EB19A8C672}" dt="2024-04-02T06:35:31.652" v="1360" actId="20577"/>
          <ac:spMkLst>
            <pc:docMk/>
            <pc:sldMk cId="3219612731" sldId="272"/>
            <ac:spMk id="3" creationId="{00000000-0000-0000-0000-000000000000}"/>
          </ac:spMkLst>
        </pc:spChg>
      </pc:sldChg>
      <pc:sldChg chg="addSp delSp modSp mod">
        <pc:chgData name="Avani Krishna" userId="d0da9dcf23f5f918" providerId="LiveId" clId="{CAB96DBA-6036-4EA8-B4A0-C2EB19A8C672}" dt="2024-04-02T06:41:46.769" v="1385" actId="1076"/>
        <pc:sldMkLst>
          <pc:docMk/>
          <pc:sldMk cId="1316332245" sldId="273"/>
        </pc:sldMkLst>
        <pc:spChg chg="mod">
          <ac:chgData name="Avani Krishna" userId="d0da9dcf23f5f918" providerId="LiveId" clId="{CAB96DBA-6036-4EA8-B4A0-C2EB19A8C672}" dt="2024-04-02T06:41:46.769" v="1385" actId="1076"/>
          <ac:spMkLst>
            <pc:docMk/>
            <pc:sldMk cId="1316332245" sldId="273"/>
            <ac:spMk id="3" creationId="{00000000-0000-0000-0000-000000000000}"/>
          </ac:spMkLst>
        </pc:spChg>
        <pc:spChg chg="add del mod">
          <ac:chgData name="Avani Krishna" userId="d0da9dcf23f5f918" providerId="LiveId" clId="{CAB96DBA-6036-4EA8-B4A0-C2EB19A8C672}" dt="2024-04-02T06:37:58.032" v="1370"/>
          <ac:spMkLst>
            <pc:docMk/>
            <pc:sldMk cId="1316332245" sldId="273"/>
            <ac:spMk id="4" creationId="{C691CB44-BEDD-2A78-8275-1128EB4F1B1D}"/>
          </ac:spMkLst>
        </pc:spChg>
        <pc:spChg chg="add mod">
          <ac:chgData name="Avani Krishna" userId="d0da9dcf23f5f918" providerId="LiveId" clId="{CAB96DBA-6036-4EA8-B4A0-C2EB19A8C672}" dt="2024-04-02T06:38:40.195" v="1378" actId="2711"/>
          <ac:spMkLst>
            <pc:docMk/>
            <pc:sldMk cId="1316332245" sldId="273"/>
            <ac:spMk id="5" creationId="{C3EC4C16-A5CE-5C16-D718-1BFB2A779D94}"/>
          </ac:spMkLst>
        </pc:spChg>
        <pc:spChg chg="del mod">
          <ac:chgData name="Avani Krishna" userId="d0da9dcf23f5f918" providerId="LiveId" clId="{CAB96DBA-6036-4EA8-B4A0-C2EB19A8C672}" dt="2024-04-02T06:33:36.481" v="1337"/>
          <ac:spMkLst>
            <pc:docMk/>
            <pc:sldMk cId="1316332245" sldId="273"/>
            <ac:spMk id="23" creationId="{7144CEF9-7426-3011-2DC7-6CAE22E9087C}"/>
          </ac:spMkLst>
        </pc:spChg>
      </pc:sldChg>
      <pc:sldChg chg="modSp mod">
        <pc:chgData name="Avani Krishna" userId="d0da9dcf23f5f918" providerId="LiveId" clId="{CAB96DBA-6036-4EA8-B4A0-C2EB19A8C672}" dt="2024-04-02T07:24:05.353" v="1496" actId="12"/>
        <pc:sldMkLst>
          <pc:docMk/>
          <pc:sldMk cId="3211330378" sldId="274"/>
        </pc:sldMkLst>
        <pc:spChg chg="mod">
          <ac:chgData name="Avani Krishna" userId="d0da9dcf23f5f918" providerId="LiveId" clId="{CAB96DBA-6036-4EA8-B4A0-C2EB19A8C672}" dt="2024-04-02T07:23:45.444" v="1486" actId="255"/>
          <ac:spMkLst>
            <pc:docMk/>
            <pc:sldMk cId="3211330378" sldId="274"/>
            <ac:spMk id="2" creationId="{00000000-0000-0000-0000-000000000000}"/>
          </ac:spMkLst>
        </pc:spChg>
        <pc:spChg chg="mod">
          <ac:chgData name="Avani Krishna" userId="d0da9dcf23f5f918" providerId="LiveId" clId="{CAB96DBA-6036-4EA8-B4A0-C2EB19A8C672}" dt="2024-04-02T07:24:05.353" v="1496" actId="12"/>
          <ac:spMkLst>
            <pc:docMk/>
            <pc:sldMk cId="3211330378" sldId="274"/>
            <ac:spMk id="3" creationId="{00000000-0000-0000-0000-000000000000}"/>
          </ac:spMkLst>
        </pc:spChg>
      </pc:sldChg>
      <pc:sldChg chg="addSp modSp mod">
        <pc:chgData name="Avani Krishna" userId="d0da9dcf23f5f918" providerId="LiveId" clId="{CAB96DBA-6036-4EA8-B4A0-C2EB19A8C672}" dt="2024-04-02T07:25:08.991" v="1524" actId="20577"/>
        <pc:sldMkLst>
          <pc:docMk/>
          <pc:sldMk cId="2022828846" sldId="275"/>
        </pc:sldMkLst>
        <pc:spChg chg="mod">
          <ac:chgData name="Avani Krishna" userId="d0da9dcf23f5f918" providerId="LiveId" clId="{CAB96DBA-6036-4EA8-B4A0-C2EB19A8C672}" dt="2024-04-02T07:05:12.091" v="1402" actId="20577"/>
          <ac:spMkLst>
            <pc:docMk/>
            <pc:sldMk cId="2022828846" sldId="275"/>
            <ac:spMk id="2" creationId="{00000000-0000-0000-0000-000000000000}"/>
          </ac:spMkLst>
        </pc:spChg>
        <pc:spChg chg="mod">
          <ac:chgData name="Avani Krishna" userId="d0da9dcf23f5f918" providerId="LiveId" clId="{CAB96DBA-6036-4EA8-B4A0-C2EB19A8C672}" dt="2024-04-02T06:51:28.282" v="1390" actId="5793"/>
          <ac:spMkLst>
            <pc:docMk/>
            <pc:sldMk cId="2022828846" sldId="275"/>
            <ac:spMk id="3" creationId="{00000000-0000-0000-0000-000000000000}"/>
          </ac:spMkLst>
        </pc:spChg>
        <pc:spChg chg="add mod">
          <ac:chgData name="Avani Krishna" userId="d0da9dcf23f5f918" providerId="LiveId" clId="{CAB96DBA-6036-4EA8-B4A0-C2EB19A8C672}" dt="2024-04-02T07:25:08.991" v="1524" actId="20577"/>
          <ac:spMkLst>
            <pc:docMk/>
            <pc:sldMk cId="2022828846" sldId="275"/>
            <ac:spMk id="4" creationId="{8076F5A3-DA48-C43D-D4C5-1EBAB07B0F50}"/>
          </ac:spMkLst>
        </pc:spChg>
      </pc:sldChg>
      <pc:sldChg chg="addSp delSp modSp mod">
        <pc:chgData name="Avani Krishna" userId="d0da9dcf23f5f918" providerId="LiveId" clId="{CAB96DBA-6036-4EA8-B4A0-C2EB19A8C672}" dt="2024-04-02T07:26:30.831" v="1585" actId="20577"/>
        <pc:sldMkLst>
          <pc:docMk/>
          <pc:sldMk cId="2618482070" sldId="276"/>
        </pc:sldMkLst>
        <pc:spChg chg="mod">
          <ac:chgData name="Avani Krishna" userId="d0da9dcf23f5f918" providerId="LiveId" clId="{CAB96DBA-6036-4EA8-B4A0-C2EB19A8C672}" dt="2024-04-02T07:26:30.831" v="1585" actId="20577"/>
          <ac:spMkLst>
            <pc:docMk/>
            <pc:sldMk cId="2618482070" sldId="276"/>
            <ac:spMk id="3" creationId="{00000000-0000-0000-0000-000000000000}"/>
          </ac:spMkLst>
        </pc:spChg>
        <pc:spChg chg="add mod">
          <ac:chgData name="Avani Krishna" userId="d0da9dcf23f5f918" providerId="LiveId" clId="{CAB96DBA-6036-4EA8-B4A0-C2EB19A8C672}" dt="2024-04-02T07:25:48.189" v="1538" actId="2711"/>
          <ac:spMkLst>
            <pc:docMk/>
            <pc:sldMk cId="2618482070" sldId="276"/>
            <ac:spMk id="5" creationId="{DF25739A-7E63-0343-CAFB-30676EFA08ED}"/>
          </ac:spMkLst>
        </pc:spChg>
        <pc:spChg chg="del mod">
          <ac:chgData name="Avani Krishna" userId="d0da9dcf23f5f918" providerId="LiveId" clId="{CAB96DBA-6036-4EA8-B4A0-C2EB19A8C672}" dt="2024-04-02T07:05:20.673" v="1406"/>
          <ac:spMkLst>
            <pc:docMk/>
            <pc:sldMk cId="2618482070" sldId="276"/>
            <ac:spMk id="7" creationId="{C7B33B97-44C3-B06F-87CC-F240DFB69BDE}"/>
          </ac:spMkLst>
        </pc:spChg>
      </pc:sldChg>
      <pc:sldChg chg="modSp del mod">
        <pc:chgData name="Avani Krishna" userId="d0da9dcf23f5f918" providerId="LiveId" clId="{CAB96DBA-6036-4EA8-B4A0-C2EB19A8C672}" dt="2024-04-02T07:28:24.127" v="1773" actId="2696"/>
        <pc:sldMkLst>
          <pc:docMk/>
          <pc:sldMk cId="3143944604" sldId="277"/>
        </pc:sldMkLst>
        <pc:spChg chg="mod">
          <ac:chgData name="Avani Krishna" userId="d0da9dcf23f5f918" providerId="LiveId" clId="{CAB96DBA-6036-4EA8-B4A0-C2EB19A8C672}" dt="2024-04-02T07:05:22.303" v="1407" actId="20577"/>
          <ac:spMkLst>
            <pc:docMk/>
            <pc:sldMk cId="3143944604" sldId="277"/>
            <ac:spMk id="2" creationId="{00000000-0000-0000-0000-000000000000}"/>
          </ac:spMkLst>
        </pc:spChg>
        <pc:spChg chg="mod">
          <ac:chgData name="Avani Krishna" userId="d0da9dcf23f5f918" providerId="LiveId" clId="{CAB96DBA-6036-4EA8-B4A0-C2EB19A8C672}" dt="2024-04-02T06:51:38.258" v="1394" actId="5793"/>
          <ac:spMkLst>
            <pc:docMk/>
            <pc:sldMk cId="3143944604" sldId="277"/>
            <ac:spMk id="3" creationId="{00000000-0000-0000-0000-000000000000}"/>
          </ac:spMkLst>
        </pc:spChg>
      </pc:sldChg>
      <pc:sldChg chg="modSp mod">
        <pc:chgData name="Avani Krishna" userId="d0da9dcf23f5f918" providerId="LiveId" clId="{CAB96DBA-6036-4EA8-B4A0-C2EB19A8C672}" dt="2024-04-02T07:28:15.998" v="1772" actId="1076"/>
        <pc:sldMkLst>
          <pc:docMk/>
          <pc:sldMk cId="3115690284" sldId="278"/>
        </pc:sldMkLst>
        <pc:spChg chg="mod">
          <ac:chgData name="Avani Krishna" userId="d0da9dcf23f5f918" providerId="LiveId" clId="{CAB96DBA-6036-4EA8-B4A0-C2EB19A8C672}" dt="2024-04-02T07:28:15.998" v="1772" actId="1076"/>
          <ac:spMkLst>
            <pc:docMk/>
            <pc:sldMk cId="3115690284" sldId="278"/>
            <ac:spMk id="3" creationId="{00000000-0000-0000-0000-000000000000}"/>
          </ac:spMkLst>
        </pc:spChg>
      </pc:sldChg>
      <pc:sldChg chg="modSp mod">
        <pc:chgData name="Avani Krishna" userId="d0da9dcf23f5f918" providerId="LiveId" clId="{CAB96DBA-6036-4EA8-B4A0-C2EB19A8C672}" dt="2024-04-02T07:27:52.735" v="1768"/>
        <pc:sldMkLst>
          <pc:docMk/>
          <pc:sldMk cId="1303299600" sldId="279"/>
        </pc:sldMkLst>
        <pc:spChg chg="mod">
          <ac:chgData name="Avani Krishna" userId="d0da9dcf23f5f918" providerId="LiveId" clId="{CAB96DBA-6036-4EA8-B4A0-C2EB19A8C672}" dt="2024-04-02T07:27:52.735" v="1768"/>
          <ac:spMkLst>
            <pc:docMk/>
            <pc:sldMk cId="1303299600" sldId="279"/>
            <ac:spMk id="3" creationId="{00000000-0000-0000-0000-000000000000}"/>
          </ac:spMkLst>
        </pc:spChg>
      </pc:sldChg>
      <pc:sldChg chg="modSp mod">
        <pc:chgData name="Avani Krishna" userId="d0da9dcf23f5f918" providerId="LiveId" clId="{CAB96DBA-6036-4EA8-B4A0-C2EB19A8C672}" dt="2024-04-02T07:34:40.952" v="1774" actId="1035"/>
        <pc:sldMkLst>
          <pc:docMk/>
          <pc:sldMk cId="2153676824" sldId="288"/>
        </pc:sldMkLst>
        <pc:picChg chg="mod">
          <ac:chgData name="Avani Krishna" userId="d0da9dcf23f5f918" providerId="LiveId" clId="{CAB96DBA-6036-4EA8-B4A0-C2EB19A8C672}" dt="2024-04-02T07:34:40.952" v="1774" actId="1035"/>
          <ac:picMkLst>
            <pc:docMk/>
            <pc:sldMk cId="2153676824" sldId="288"/>
            <ac:picMk id="6" creationId="{9EEE6178-2CD6-1A86-81B0-D47299A8709E}"/>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70CFE97-C350-4EEE-BAF7-6A4CA2ECA3EB}" type="datetimeFigureOut">
              <a:rPr lang="en-IN" smtClean="0"/>
              <a:t>12-04-2025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636E3CD-DDBD-4766-BEE1-B1A4B13CE5D6}" type="slidenum">
              <a:rPr lang="en-IN" smtClean="0"/>
              <a:t>‹#›</a:t>
            </a:fld>
            <a:endParaRPr lang="en-IN"/>
          </a:p>
        </p:txBody>
      </p:sp>
    </p:spTree>
    <p:extLst>
      <p:ext uri="{BB962C8B-B14F-4D97-AF65-F5344CB8AC3E}">
        <p14:creationId xmlns:p14="http://schemas.microsoft.com/office/powerpoint/2010/main" val="28532315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A12BED07-6713-92AA-40AF-AE58F4F83C7A}"/>
              </a:ext>
            </a:extLst>
          </p:cNvPr>
          <p:cNvSpPr>
            <a:spLocks noGrp="1"/>
          </p:cNvSpPr>
          <p:nvPr>
            <p:ph type="subTitle" idx="1"/>
          </p:nvPr>
        </p:nvSpPr>
        <p:spPr>
          <a:xfrm>
            <a:off x="1608406" y="4512376"/>
            <a:ext cx="8639776" cy="900190"/>
          </a:xfrm>
        </p:spPr>
        <p:txBody>
          <a:bodyPr>
            <a:normAutofit/>
          </a:bodyPr>
          <a:lstStyle>
            <a:lvl1pPr marL="0" indent="0" algn="l">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4FC9EF77-BF49-E4C1-0FC7-563354777900}"/>
              </a:ext>
            </a:extLst>
          </p:cNvPr>
          <p:cNvSpPr>
            <a:spLocks noGrp="1"/>
          </p:cNvSpPr>
          <p:nvPr>
            <p:ph type="dt" sz="half" idx="10"/>
          </p:nvPr>
        </p:nvSpPr>
        <p:spPr/>
        <p:txBody>
          <a:bodyPr/>
          <a:lstStyle/>
          <a:p>
            <a:fld id="{E7736193-EDE3-4BB5-AE5F-E6E5472AB8BE}" type="datetimeFigureOut">
              <a:rPr lang="en-US" smtClean="0"/>
              <a:t>4/12/2025</a:t>
            </a:fld>
            <a:endParaRPr lang="en-US"/>
          </a:p>
        </p:txBody>
      </p:sp>
      <p:sp>
        <p:nvSpPr>
          <p:cNvPr id="5" name="Footer Placeholder 4">
            <a:extLst>
              <a:ext uri="{FF2B5EF4-FFF2-40B4-BE49-F238E27FC236}">
                <a16:creationId xmlns:a16="http://schemas.microsoft.com/office/drawing/2014/main" id="{72BD5853-25AA-1C3D-EAD2-496674792D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7F0DAD-5850-CAAE-CD25-4D6DDDFF3A18}"/>
              </a:ext>
            </a:extLst>
          </p:cNvPr>
          <p:cNvSpPr>
            <a:spLocks noGrp="1"/>
          </p:cNvSpPr>
          <p:nvPr>
            <p:ph type="sldNum" sz="quarter" idx="12"/>
          </p:nvPr>
        </p:nvSpPr>
        <p:spPr/>
        <p:txBody>
          <a:bodyPr/>
          <a:lstStyle/>
          <a:p>
            <a:fld id="{1CC2C9B9-B4B7-45CC-A7EB-16F8BADE9045}" type="slidenum">
              <a:rPr lang="en-US" smtClean="0"/>
              <a:t>‹#›</a:t>
            </a:fld>
            <a:endParaRPr lang="en-US"/>
          </a:p>
        </p:txBody>
      </p:sp>
      <p:sp>
        <p:nvSpPr>
          <p:cNvPr id="2" name="Title 1">
            <a:extLst>
              <a:ext uri="{FF2B5EF4-FFF2-40B4-BE49-F238E27FC236}">
                <a16:creationId xmlns:a16="http://schemas.microsoft.com/office/drawing/2014/main" id="{534851B1-0B20-9549-0D70-886AA9D04532}"/>
              </a:ext>
            </a:extLst>
          </p:cNvPr>
          <p:cNvSpPr>
            <a:spLocks noGrp="1"/>
          </p:cNvSpPr>
          <p:nvPr>
            <p:ph type="ctrTitle"/>
          </p:nvPr>
        </p:nvSpPr>
        <p:spPr>
          <a:xfrm>
            <a:off x="1608406" y="1720884"/>
            <a:ext cx="8639775" cy="2734693"/>
          </a:xfrm>
          <a:noFill/>
        </p:spPr>
        <p:txBody>
          <a:bodyPr anchor="b">
            <a:normAutofit/>
          </a:bodyPr>
          <a:lstStyle>
            <a:lvl1pPr algn="l">
              <a:defRPr sz="3200" spc="530" baseline="0"/>
            </a:lvl1pPr>
          </a:lstStyle>
          <a:p>
            <a:r>
              <a:rPr lang="en-US" dirty="0"/>
              <a:t>Click to edit Master title style</a:t>
            </a:r>
          </a:p>
        </p:txBody>
      </p:sp>
    </p:spTree>
    <p:extLst>
      <p:ext uri="{BB962C8B-B14F-4D97-AF65-F5344CB8AC3E}">
        <p14:creationId xmlns:p14="http://schemas.microsoft.com/office/powerpoint/2010/main" val="31443163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D2C3AB-851A-0D2F-B3AE-5B161CFFC00A}"/>
              </a:ext>
            </a:extLst>
          </p:cNvPr>
          <p:cNvSpPr>
            <a:spLocks noGrp="1"/>
          </p:cNvSpPr>
          <p:nvPr>
            <p:ph type="title"/>
          </p:nvPr>
        </p:nvSpPr>
        <p:spPr>
          <a:xfrm>
            <a:off x="1624338" y="1255172"/>
            <a:ext cx="9297346" cy="1050707"/>
          </a:xfrm>
        </p:spPr>
        <p:txBody>
          <a:bodyPr anchor="b"/>
          <a:lstStyle/>
          <a:p>
            <a:r>
              <a:rPr lang="en-US" dirty="0"/>
              <a:t>Click to edit Master title style</a:t>
            </a:r>
          </a:p>
        </p:txBody>
      </p:sp>
      <p:sp>
        <p:nvSpPr>
          <p:cNvPr id="3" name="Vertical Text Placeholder 2">
            <a:extLst>
              <a:ext uri="{FF2B5EF4-FFF2-40B4-BE49-F238E27FC236}">
                <a16:creationId xmlns:a16="http://schemas.microsoft.com/office/drawing/2014/main" id="{0E89FD6B-3621-3904-7878-A2825C692509}"/>
              </a:ext>
            </a:extLst>
          </p:cNvPr>
          <p:cNvSpPr>
            <a:spLocks noGrp="1"/>
          </p:cNvSpPr>
          <p:nvPr>
            <p:ph type="body" orient="vert" idx="1"/>
          </p:nvPr>
        </p:nvSpPr>
        <p:spPr>
          <a:xfrm>
            <a:off x="1624338" y="2419468"/>
            <a:ext cx="9297346" cy="3254356"/>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9808AE9-D8ED-ED5D-D7B0-A43811777E81}"/>
              </a:ext>
            </a:extLst>
          </p:cNvPr>
          <p:cNvSpPr>
            <a:spLocks noGrp="1"/>
          </p:cNvSpPr>
          <p:nvPr>
            <p:ph type="dt" sz="half" idx="10"/>
          </p:nvPr>
        </p:nvSpPr>
        <p:spPr/>
        <p:txBody>
          <a:bodyPr/>
          <a:lstStyle/>
          <a:p>
            <a:fld id="{E7736193-EDE3-4BB5-AE5F-E6E5472AB8BE}" type="datetimeFigureOut">
              <a:rPr lang="en-US" smtClean="0"/>
              <a:t>4/12/2025</a:t>
            </a:fld>
            <a:endParaRPr lang="en-US"/>
          </a:p>
        </p:txBody>
      </p:sp>
      <p:sp>
        <p:nvSpPr>
          <p:cNvPr id="5" name="Footer Placeholder 4">
            <a:extLst>
              <a:ext uri="{FF2B5EF4-FFF2-40B4-BE49-F238E27FC236}">
                <a16:creationId xmlns:a16="http://schemas.microsoft.com/office/drawing/2014/main" id="{9A9EF98B-AC81-D122-3D05-9C4E2FE4238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B9FB543-B138-6627-3714-12105D172AD5}"/>
              </a:ext>
            </a:extLst>
          </p:cNvPr>
          <p:cNvSpPr>
            <a:spLocks noGrp="1"/>
          </p:cNvSpPr>
          <p:nvPr>
            <p:ph type="sldNum" sz="quarter" idx="12"/>
          </p:nvPr>
        </p:nvSpPr>
        <p:spPr/>
        <p:txBody>
          <a:bodyPr/>
          <a:lstStyle/>
          <a:p>
            <a:fld id="{1CC2C9B9-B4B7-45CC-A7EB-16F8BADE9045}" type="slidenum">
              <a:rPr lang="en-US" smtClean="0"/>
              <a:t>‹#›</a:t>
            </a:fld>
            <a:endParaRPr lang="en-US"/>
          </a:p>
        </p:txBody>
      </p:sp>
    </p:spTree>
    <p:extLst>
      <p:ext uri="{BB962C8B-B14F-4D97-AF65-F5344CB8AC3E}">
        <p14:creationId xmlns:p14="http://schemas.microsoft.com/office/powerpoint/2010/main" val="2661318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03DE16D-F1A0-DDB5-A98C-A9055C93D914}"/>
              </a:ext>
            </a:extLst>
          </p:cNvPr>
          <p:cNvSpPr>
            <a:spLocks noGrp="1"/>
          </p:cNvSpPr>
          <p:nvPr>
            <p:ph type="title" orient="vert"/>
          </p:nvPr>
        </p:nvSpPr>
        <p:spPr>
          <a:xfrm>
            <a:off x="9126961" y="1414196"/>
            <a:ext cx="1817441" cy="4100602"/>
          </a:xfrm>
        </p:spPr>
        <p:txBody>
          <a:bodyPr vert="eaVert"/>
          <a:lstStyle/>
          <a:p>
            <a:r>
              <a:rPr lang="en-US" dirty="0"/>
              <a:t>Click to edit Master title style</a:t>
            </a:r>
          </a:p>
        </p:txBody>
      </p:sp>
      <p:sp>
        <p:nvSpPr>
          <p:cNvPr id="3" name="Vertical Text Placeholder 2">
            <a:extLst>
              <a:ext uri="{FF2B5EF4-FFF2-40B4-BE49-F238E27FC236}">
                <a16:creationId xmlns:a16="http://schemas.microsoft.com/office/drawing/2014/main" id="{2D8A548F-8DA7-C53C-1BFE-7C720CB20FA1}"/>
              </a:ext>
            </a:extLst>
          </p:cNvPr>
          <p:cNvSpPr>
            <a:spLocks noGrp="1"/>
          </p:cNvSpPr>
          <p:nvPr>
            <p:ph type="body" orient="vert" idx="1"/>
          </p:nvPr>
        </p:nvSpPr>
        <p:spPr>
          <a:xfrm>
            <a:off x="1346042" y="1414196"/>
            <a:ext cx="7780919" cy="4100602"/>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C12EA2C8-1C90-25D0-8B0A-30B73CFD3EDE}"/>
              </a:ext>
            </a:extLst>
          </p:cNvPr>
          <p:cNvSpPr>
            <a:spLocks noGrp="1"/>
          </p:cNvSpPr>
          <p:nvPr>
            <p:ph type="dt" sz="half" idx="10"/>
          </p:nvPr>
        </p:nvSpPr>
        <p:spPr/>
        <p:txBody>
          <a:bodyPr/>
          <a:lstStyle/>
          <a:p>
            <a:fld id="{E7736193-EDE3-4BB5-AE5F-E6E5472AB8BE}" type="datetimeFigureOut">
              <a:rPr lang="en-US" smtClean="0"/>
              <a:t>4/12/2025</a:t>
            </a:fld>
            <a:endParaRPr lang="en-US"/>
          </a:p>
        </p:txBody>
      </p:sp>
      <p:sp>
        <p:nvSpPr>
          <p:cNvPr id="5" name="Footer Placeholder 4">
            <a:extLst>
              <a:ext uri="{FF2B5EF4-FFF2-40B4-BE49-F238E27FC236}">
                <a16:creationId xmlns:a16="http://schemas.microsoft.com/office/drawing/2014/main" id="{EA6FF1A4-0404-DA2D-1EA4-828091C0497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9457155-0F4A-F7B7-C4A8-755572E98C2E}"/>
              </a:ext>
            </a:extLst>
          </p:cNvPr>
          <p:cNvSpPr>
            <a:spLocks noGrp="1"/>
          </p:cNvSpPr>
          <p:nvPr>
            <p:ph type="sldNum" sz="quarter" idx="12"/>
          </p:nvPr>
        </p:nvSpPr>
        <p:spPr/>
        <p:txBody>
          <a:bodyPr/>
          <a:lstStyle/>
          <a:p>
            <a:fld id="{1CC2C9B9-B4B7-45CC-A7EB-16F8BADE9045}" type="slidenum">
              <a:rPr lang="en-US" smtClean="0"/>
              <a:t>‹#›</a:t>
            </a:fld>
            <a:endParaRPr lang="en-US"/>
          </a:p>
        </p:txBody>
      </p:sp>
    </p:spTree>
    <p:extLst>
      <p:ext uri="{BB962C8B-B14F-4D97-AF65-F5344CB8AC3E}">
        <p14:creationId xmlns:p14="http://schemas.microsoft.com/office/powerpoint/2010/main" val="7272829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B48F26-B5E3-8A90-51FC-8520D1D7322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7EA4D95-10F3-6212-8302-5610C43E322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2281BE7-A53D-441E-0393-0E59412C9117}"/>
              </a:ext>
            </a:extLst>
          </p:cNvPr>
          <p:cNvSpPr>
            <a:spLocks noGrp="1"/>
          </p:cNvSpPr>
          <p:nvPr>
            <p:ph type="dt" sz="half" idx="10"/>
          </p:nvPr>
        </p:nvSpPr>
        <p:spPr/>
        <p:txBody>
          <a:bodyPr/>
          <a:lstStyle/>
          <a:p>
            <a:fld id="{E7736193-EDE3-4BB5-AE5F-E6E5472AB8BE}" type="datetimeFigureOut">
              <a:rPr lang="en-US" smtClean="0"/>
              <a:t>4/12/2025</a:t>
            </a:fld>
            <a:endParaRPr lang="en-US"/>
          </a:p>
        </p:txBody>
      </p:sp>
      <p:sp>
        <p:nvSpPr>
          <p:cNvPr id="5" name="Footer Placeholder 4">
            <a:extLst>
              <a:ext uri="{FF2B5EF4-FFF2-40B4-BE49-F238E27FC236}">
                <a16:creationId xmlns:a16="http://schemas.microsoft.com/office/drawing/2014/main" id="{0DEF10F0-B23F-BF4B-DB66-9BCF734DB9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265DDEC-13A7-D988-D082-03076F80F1F0}"/>
              </a:ext>
            </a:extLst>
          </p:cNvPr>
          <p:cNvSpPr>
            <a:spLocks noGrp="1"/>
          </p:cNvSpPr>
          <p:nvPr>
            <p:ph type="sldNum" sz="quarter" idx="12"/>
          </p:nvPr>
        </p:nvSpPr>
        <p:spPr/>
        <p:txBody>
          <a:bodyPr/>
          <a:lstStyle/>
          <a:p>
            <a:fld id="{1CC2C9B9-B4B7-45CC-A7EB-16F8BADE9045}" type="slidenum">
              <a:rPr lang="en-US" smtClean="0"/>
              <a:t>‹#›</a:t>
            </a:fld>
            <a:endParaRPr lang="en-US"/>
          </a:p>
        </p:txBody>
      </p:sp>
    </p:spTree>
    <p:extLst>
      <p:ext uri="{BB962C8B-B14F-4D97-AF65-F5344CB8AC3E}">
        <p14:creationId xmlns:p14="http://schemas.microsoft.com/office/powerpoint/2010/main" val="39049471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80CFA-45ED-71B0-EE3E-CCE6D5C19377}"/>
              </a:ext>
            </a:extLst>
          </p:cNvPr>
          <p:cNvSpPr>
            <a:spLocks noGrp="1"/>
          </p:cNvSpPr>
          <p:nvPr>
            <p:ph type="title"/>
          </p:nvPr>
        </p:nvSpPr>
        <p:spPr>
          <a:xfrm>
            <a:off x="1622474" y="2413788"/>
            <a:ext cx="8085116" cy="2737521"/>
          </a:xfrm>
        </p:spPr>
        <p:txBody>
          <a:bodyPr anchor="t">
            <a:normAutofit/>
          </a:bodyPr>
          <a:lstStyle>
            <a:lvl1pPr>
              <a:defRPr sz="3200"/>
            </a:lvl1pPr>
          </a:lstStyle>
          <a:p>
            <a:r>
              <a:rPr lang="en-US" dirty="0"/>
              <a:t>Click to edit Master title style</a:t>
            </a:r>
          </a:p>
        </p:txBody>
      </p:sp>
      <p:sp>
        <p:nvSpPr>
          <p:cNvPr id="3" name="Text Placeholder 2">
            <a:extLst>
              <a:ext uri="{FF2B5EF4-FFF2-40B4-BE49-F238E27FC236}">
                <a16:creationId xmlns:a16="http://schemas.microsoft.com/office/drawing/2014/main" id="{8F37BECA-A01D-7D7A-F2A6-891EC9D22945}"/>
              </a:ext>
            </a:extLst>
          </p:cNvPr>
          <p:cNvSpPr>
            <a:spLocks noGrp="1"/>
          </p:cNvSpPr>
          <p:nvPr>
            <p:ph type="body" idx="1"/>
          </p:nvPr>
        </p:nvSpPr>
        <p:spPr>
          <a:xfrm>
            <a:off x="1622474" y="1351721"/>
            <a:ext cx="8085118" cy="993913"/>
          </a:xfrm>
        </p:spPr>
        <p:txBody>
          <a:bodyPr anchor="b">
            <a:normAutofit/>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86716478-6FAF-D420-0B87-6EABB81E887C}"/>
              </a:ext>
            </a:extLst>
          </p:cNvPr>
          <p:cNvSpPr>
            <a:spLocks noGrp="1"/>
          </p:cNvSpPr>
          <p:nvPr>
            <p:ph type="dt" sz="half" idx="10"/>
          </p:nvPr>
        </p:nvSpPr>
        <p:spPr/>
        <p:txBody>
          <a:bodyPr/>
          <a:lstStyle/>
          <a:p>
            <a:fld id="{E7736193-EDE3-4BB5-AE5F-E6E5472AB8BE}" type="datetimeFigureOut">
              <a:rPr lang="en-US" smtClean="0"/>
              <a:t>4/12/2025</a:t>
            </a:fld>
            <a:endParaRPr lang="en-US"/>
          </a:p>
        </p:txBody>
      </p:sp>
      <p:sp>
        <p:nvSpPr>
          <p:cNvPr id="5" name="Footer Placeholder 4">
            <a:extLst>
              <a:ext uri="{FF2B5EF4-FFF2-40B4-BE49-F238E27FC236}">
                <a16:creationId xmlns:a16="http://schemas.microsoft.com/office/drawing/2014/main" id="{87C4289B-CB0D-8AFC-7C02-F755C0DCC8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67971E4-8A9E-2A30-D7FE-B3505124BB9D}"/>
              </a:ext>
            </a:extLst>
          </p:cNvPr>
          <p:cNvSpPr>
            <a:spLocks noGrp="1"/>
          </p:cNvSpPr>
          <p:nvPr>
            <p:ph type="sldNum" sz="quarter" idx="12"/>
          </p:nvPr>
        </p:nvSpPr>
        <p:spPr/>
        <p:txBody>
          <a:bodyPr/>
          <a:lstStyle/>
          <a:p>
            <a:fld id="{1CC2C9B9-B4B7-45CC-A7EB-16F8BADE9045}" type="slidenum">
              <a:rPr lang="en-US" smtClean="0"/>
              <a:t>‹#›</a:t>
            </a:fld>
            <a:endParaRPr lang="en-US"/>
          </a:p>
        </p:txBody>
      </p:sp>
    </p:spTree>
    <p:extLst>
      <p:ext uri="{BB962C8B-B14F-4D97-AF65-F5344CB8AC3E}">
        <p14:creationId xmlns:p14="http://schemas.microsoft.com/office/powerpoint/2010/main" val="19292477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87F941-C3A7-545F-8046-C7A9AC80300E}"/>
              </a:ext>
            </a:extLst>
          </p:cNvPr>
          <p:cNvSpPr>
            <a:spLocks noGrp="1"/>
          </p:cNvSpPr>
          <p:nvPr>
            <p:ph type="title"/>
          </p:nvPr>
        </p:nvSpPr>
        <p:spPr>
          <a:xfrm>
            <a:off x="1615817" y="1272209"/>
            <a:ext cx="9164725" cy="1033670"/>
          </a:xfrm>
        </p:spPr>
        <p:txBody>
          <a:bodyPr anchor="b"/>
          <a:lstStyle/>
          <a:p>
            <a:r>
              <a:rPr lang="en-US" dirty="0"/>
              <a:t>Click to edit Master title style</a:t>
            </a:r>
          </a:p>
        </p:txBody>
      </p:sp>
      <p:sp>
        <p:nvSpPr>
          <p:cNvPr id="3" name="Content Placeholder 2">
            <a:extLst>
              <a:ext uri="{FF2B5EF4-FFF2-40B4-BE49-F238E27FC236}">
                <a16:creationId xmlns:a16="http://schemas.microsoft.com/office/drawing/2014/main" id="{41BD4277-CFAE-EEF6-3346-61F06D5A3945}"/>
              </a:ext>
            </a:extLst>
          </p:cNvPr>
          <p:cNvSpPr>
            <a:spLocks noGrp="1"/>
          </p:cNvSpPr>
          <p:nvPr>
            <p:ph sz="half" idx="1"/>
          </p:nvPr>
        </p:nvSpPr>
        <p:spPr>
          <a:xfrm>
            <a:off x="1615817" y="2425148"/>
            <a:ext cx="4188635" cy="316064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09543384-699D-84FC-C8B5-7BDE49BB4478}"/>
              </a:ext>
            </a:extLst>
          </p:cNvPr>
          <p:cNvSpPr>
            <a:spLocks noGrp="1"/>
          </p:cNvSpPr>
          <p:nvPr>
            <p:ph sz="half" idx="2"/>
          </p:nvPr>
        </p:nvSpPr>
        <p:spPr>
          <a:xfrm>
            <a:off x="6371355" y="2425148"/>
            <a:ext cx="4188635" cy="316064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B0A49386-AFC8-03DA-4563-07B0A0119B1C}"/>
              </a:ext>
            </a:extLst>
          </p:cNvPr>
          <p:cNvSpPr>
            <a:spLocks noGrp="1"/>
          </p:cNvSpPr>
          <p:nvPr>
            <p:ph type="dt" sz="half" idx="10"/>
          </p:nvPr>
        </p:nvSpPr>
        <p:spPr/>
        <p:txBody>
          <a:bodyPr/>
          <a:lstStyle/>
          <a:p>
            <a:fld id="{E7736193-EDE3-4BB5-AE5F-E6E5472AB8BE}" type="datetimeFigureOut">
              <a:rPr lang="en-US" smtClean="0"/>
              <a:t>4/12/2025</a:t>
            </a:fld>
            <a:endParaRPr lang="en-US"/>
          </a:p>
        </p:txBody>
      </p:sp>
      <p:sp>
        <p:nvSpPr>
          <p:cNvPr id="6" name="Footer Placeholder 5">
            <a:extLst>
              <a:ext uri="{FF2B5EF4-FFF2-40B4-BE49-F238E27FC236}">
                <a16:creationId xmlns:a16="http://schemas.microsoft.com/office/drawing/2014/main" id="{23AED60A-7704-31D9-7D4D-65C635EDF81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66927DA-3B5E-13B8-0BA8-5DCFF001E05E}"/>
              </a:ext>
            </a:extLst>
          </p:cNvPr>
          <p:cNvSpPr>
            <a:spLocks noGrp="1"/>
          </p:cNvSpPr>
          <p:nvPr>
            <p:ph type="sldNum" sz="quarter" idx="12"/>
          </p:nvPr>
        </p:nvSpPr>
        <p:spPr/>
        <p:txBody>
          <a:bodyPr/>
          <a:lstStyle/>
          <a:p>
            <a:fld id="{1CC2C9B9-B4B7-45CC-A7EB-16F8BADE9045}" type="slidenum">
              <a:rPr lang="en-US" smtClean="0"/>
              <a:t>‹#›</a:t>
            </a:fld>
            <a:endParaRPr lang="en-US"/>
          </a:p>
        </p:txBody>
      </p:sp>
    </p:spTree>
    <p:extLst>
      <p:ext uri="{BB962C8B-B14F-4D97-AF65-F5344CB8AC3E}">
        <p14:creationId xmlns:p14="http://schemas.microsoft.com/office/powerpoint/2010/main" val="26461164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37B55A-280B-BDCB-F966-8578DDE741DC}"/>
              </a:ext>
            </a:extLst>
          </p:cNvPr>
          <p:cNvSpPr>
            <a:spLocks noGrp="1"/>
          </p:cNvSpPr>
          <p:nvPr>
            <p:ph type="title"/>
          </p:nvPr>
        </p:nvSpPr>
        <p:spPr>
          <a:xfrm>
            <a:off x="1017442" y="600817"/>
            <a:ext cx="10079497" cy="1168706"/>
          </a:xfrm>
        </p:spPr>
        <p:txBody>
          <a:bodyPr anchor="b"/>
          <a:lstStyle/>
          <a:p>
            <a:r>
              <a:rPr lang="en-US" dirty="0"/>
              <a:t>Click to edit Master title style</a:t>
            </a:r>
          </a:p>
        </p:txBody>
      </p:sp>
      <p:sp>
        <p:nvSpPr>
          <p:cNvPr id="3" name="Text Placeholder 2">
            <a:extLst>
              <a:ext uri="{FF2B5EF4-FFF2-40B4-BE49-F238E27FC236}">
                <a16:creationId xmlns:a16="http://schemas.microsoft.com/office/drawing/2014/main" id="{0C76EA03-7008-14AB-547B-E66EA4EC968F}"/>
              </a:ext>
            </a:extLst>
          </p:cNvPr>
          <p:cNvSpPr>
            <a:spLocks noGrp="1"/>
          </p:cNvSpPr>
          <p:nvPr>
            <p:ph type="body" idx="1"/>
          </p:nvPr>
        </p:nvSpPr>
        <p:spPr>
          <a:xfrm>
            <a:off x="1017442" y="1798488"/>
            <a:ext cx="4599587" cy="668492"/>
          </a:xfrm>
        </p:spPr>
        <p:txBody>
          <a:bodyPr anchor="b"/>
          <a:lstStyle>
            <a:lvl1pPr marL="0" indent="0">
              <a:buNone/>
              <a:defRPr sz="24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9D629F56-D2C8-71FE-FA59-002819D51856}"/>
              </a:ext>
            </a:extLst>
          </p:cNvPr>
          <p:cNvSpPr>
            <a:spLocks noGrp="1"/>
          </p:cNvSpPr>
          <p:nvPr>
            <p:ph sz="half" idx="2"/>
          </p:nvPr>
        </p:nvSpPr>
        <p:spPr>
          <a:xfrm>
            <a:off x="1017442" y="2777279"/>
            <a:ext cx="4599587" cy="327693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712524D2-CA8D-75F3-D089-C2F0E20D4759}"/>
              </a:ext>
            </a:extLst>
          </p:cNvPr>
          <p:cNvSpPr>
            <a:spLocks noGrp="1"/>
          </p:cNvSpPr>
          <p:nvPr>
            <p:ph type="body" sz="quarter" idx="3"/>
          </p:nvPr>
        </p:nvSpPr>
        <p:spPr>
          <a:xfrm>
            <a:off x="6497352" y="1798488"/>
            <a:ext cx="4599588" cy="668492"/>
          </a:xfrm>
        </p:spPr>
        <p:txBody>
          <a:bodyPr anchor="b"/>
          <a:lstStyle>
            <a:lvl1pPr marL="0" indent="0">
              <a:buNone/>
              <a:defRPr sz="24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EE99B0E3-5AE5-0516-27BF-9F246137FE03}"/>
              </a:ext>
            </a:extLst>
          </p:cNvPr>
          <p:cNvSpPr>
            <a:spLocks noGrp="1"/>
          </p:cNvSpPr>
          <p:nvPr>
            <p:ph sz="quarter" idx="4"/>
          </p:nvPr>
        </p:nvSpPr>
        <p:spPr>
          <a:xfrm>
            <a:off x="6497352" y="2777279"/>
            <a:ext cx="4599588" cy="327693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F7B319A7-6048-4735-B2AC-6D6043F1461A}"/>
              </a:ext>
            </a:extLst>
          </p:cNvPr>
          <p:cNvSpPr>
            <a:spLocks noGrp="1"/>
          </p:cNvSpPr>
          <p:nvPr>
            <p:ph type="dt" sz="half" idx="10"/>
          </p:nvPr>
        </p:nvSpPr>
        <p:spPr/>
        <p:txBody>
          <a:bodyPr/>
          <a:lstStyle/>
          <a:p>
            <a:fld id="{E7736193-EDE3-4BB5-AE5F-E6E5472AB8BE}" type="datetimeFigureOut">
              <a:rPr lang="en-US" smtClean="0"/>
              <a:t>4/12/2025</a:t>
            </a:fld>
            <a:endParaRPr lang="en-US"/>
          </a:p>
        </p:txBody>
      </p:sp>
      <p:sp>
        <p:nvSpPr>
          <p:cNvPr id="8" name="Footer Placeholder 7">
            <a:extLst>
              <a:ext uri="{FF2B5EF4-FFF2-40B4-BE49-F238E27FC236}">
                <a16:creationId xmlns:a16="http://schemas.microsoft.com/office/drawing/2014/main" id="{6515F875-F23E-D0D2-9115-CD494FDA00B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DB4F88F-F488-D9D5-CF99-AA1750AAFC39}"/>
              </a:ext>
            </a:extLst>
          </p:cNvPr>
          <p:cNvSpPr>
            <a:spLocks noGrp="1"/>
          </p:cNvSpPr>
          <p:nvPr>
            <p:ph type="sldNum" sz="quarter" idx="12"/>
          </p:nvPr>
        </p:nvSpPr>
        <p:spPr/>
        <p:txBody>
          <a:bodyPr/>
          <a:lstStyle/>
          <a:p>
            <a:fld id="{1CC2C9B9-B4B7-45CC-A7EB-16F8BADE9045}" type="slidenum">
              <a:rPr lang="en-US" smtClean="0"/>
              <a:t>‹#›</a:t>
            </a:fld>
            <a:endParaRPr lang="en-US"/>
          </a:p>
        </p:txBody>
      </p:sp>
      <p:cxnSp>
        <p:nvCxnSpPr>
          <p:cNvPr id="13" name="Straight Connector 12">
            <a:extLst>
              <a:ext uri="{FF2B5EF4-FFF2-40B4-BE49-F238E27FC236}">
                <a16:creationId xmlns:a16="http://schemas.microsoft.com/office/drawing/2014/main" id="{B5094593-EFC2-EEEF-74CD-BD00F4132A94}"/>
              </a:ext>
            </a:extLst>
          </p:cNvPr>
          <p:cNvCxnSpPr>
            <a:cxnSpLocks/>
          </p:cNvCxnSpPr>
          <p:nvPr/>
        </p:nvCxnSpPr>
        <p:spPr>
          <a:xfrm>
            <a:off x="6571185" y="2593591"/>
            <a:ext cx="4525755" cy="0"/>
          </a:xfrm>
          <a:prstGeom prst="line">
            <a:avLst/>
          </a:prstGeom>
          <a:ln w="381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F851F6D-436C-FA47-8CD1-2C10E735764A}"/>
              </a:ext>
            </a:extLst>
          </p:cNvPr>
          <p:cNvCxnSpPr>
            <a:cxnSpLocks/>
          </p:cNvCxnSpPr>
          <p:nvPr/>
        </p:nvCxnSpPr>
        <p:spPr>
          <a:xfrm>
            <a:off x="1107503" y="2593591"/>
            <a:ext cx="4509526" cy="0"/>
          </a:xfrm>
          <a:prstGeom prst="line">
            <a:avLst/>
          </a:prstGeom>
          <a:ln w="381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687954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D91B86-9261-4E82-EF65-30F78154E2F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A3A5E84-E43B-20AE-E80D-47CB0B07BD7B}"/>
              </a:ext>
            </a:extLst>
          </p:cNvPr>
          <p:cNvSpPr>
            <a:spLocks noGrp="1"/>
          </p:cNvSpPr>
          <p:nvPr>
            <p:ph type="dt" sz="half" idx="10"/>
          </p:nvPr>
        </p:nvSpPr>
        <p:spPr/>
        <p:txBody>
          <a:bodyPr/>
          <a:lstStyle/>
          <a:p>
            <a:fld id="{E7736193-EDE3-4BB5-AE5F-E6E5472AB8BE}" type="datetimeFigureOut">
              <a:rPr lang="en-US" smtClean="0"/>
              <a:t>4/12/2025</a:t>
            </a:fld>
            <a:endParaRPr lang="en-US"/>
          </a:p>
        </p:txBody>
      </p:sp>
      <p:sp>
        <p:nvSpPr>
          <p:cNvPr id="4" name="Footer Placeholder 3">
            <a:extLst>
              <a:ext uri="{FF2B5EF4-FFF2-40B4-BE49-F238E27FC236}">
                <a16:creationId xmlns:a16="http://schemas.microsoft.com/office/drawing/2014/main" id="{2AFF5797-14F1-9FEB-247C-0E325AF74D2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5B5D7AF-1489-8F93-4828-0AE784B8BA8F}"/>
              </a:ext>
            </a:extLst>
          </p:cNvPr>
          <p:cNvSpPr>
            <a:spLocks noGrp="1"/>
          </p:cNvSpPr>
          <p:nvPr>
            <p:ph type="sldNum" sz="quarter" idx="12"/>
          </p:nvPr>
        </p:nvSpPr>
        <p:spPr/>
        <p:txBody>
          <a:bodyPr/>
          <a:lstStyle/>
          <a:p>
            <a:fld id="{1CC2C9B9-B4B7-45CC-A7EB-16F8BADE9045}" type="slidenum">
              <a:rPr lang="en-US" smtClean="0"/>
              <a:t>‹#›</a:t>
            </a:fld>
            <a:endParaRPr lang="en-US"/>
          </a:p>
        </p:txBody>
      </p:sp>
    </p:spTree>
    <p:extLst>
      <p:ext uri="{BB962C8B-B14F-4D97-AF65-F5344CB8AC3E}">
        <p14:creationId xmlns:p14="http://schemas.microsoft.com/office/powerpoint/2010/main" val="20817887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B6CAF1C-8901-AE05-E52C-D5B95941055B}"/>
              </a:ext>
            </a:extLst>
          </p:cNvPr>
          <p:cNvSpPr>
            <a:spLocks noGrp="1"/>
          </p:cNvSpPr>
          <p:nvPr>
            <p:ph type="dt" sz="half" idx="10"/>
          </p:nvPr>
        </p:nvSpPr>
        <p:spPr/>
        <p:txBody>
          <a:bodyPr/>
          <a:lstStyle/>
          <a:p>
            <a:fld id="{E7736193-EDE3-4BB5-AE5F-E6E5472AB8BE}" type="datetimeFigureOut">
              <a:rPr lang="en-US" smtClean="0"/>
              <a:t>4/12/2025</a:t>
            </a:fld>
            <a:endParaRPr lang="en-US"/>
          </a:p>
        </p:txBody>
      </p:sp>
      <p:sp>
        <p:nvSpPr>
          <p:cNvPr id="3" name="Footer Placeholder 2">
            <a:extLst>
              <a:ext uri="{FF2B5EF4-FFF2-40B4-BE49-F238E27FC236}">
                <a16:creationId xmlns:a16="http://schemas.microsoft.com/office/drawing/2014/main" id="{E1CD4F90-2973-4FE2-6C2C-5C2AC5C5A8F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D50414B-A7EC-0C14-EFD2-29C5582CC184}"/>
              </a:ext>
            </a:extLst>
          </p:cNvPr>
          <p:cNvSpPr>
            <a:spLocks noGrp="1"/>
          </p:cNvSpPr>
          <p:nvPr>
            <p:ph type="sldNum" sz="quarter" idx="12"/>
          </p:nvPr>
        </p:nvSpPr>
        <p:spPr/>
        <p:txBody>
          <a:bodyPr/>
          <a:lstStyle/>
          <a:p>
            <a:fld id="{1CC2C9B9-B4B7-45CC-A7EB-16F8BADE9045}" type="slidenum">
              <a:rPr lang="en-US" smtClean="0"/>
              <a:t>‹#›</a:t>
            </a:fld>
            <a:endParaRPr lang="en-US"/>
          </a:p>
        </p:txBody>
      </p:sp>
    </p:spTree>
    <p:extLst>
      <p:ext uri="{BB962C8B-B14F-4D97-AF65-F5344CB8AC3E}">
        <p14:creationId xmlns:p14="http://schemas.microsoft.com/office/powerpoint/2010/main" val="21318582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E378C7-A764-C5E4-A6A4-DC5B1B3537FB}"/>
              </a:ext>
            </a:extLst>
          </p:cNvPr>
          <p:cNvSpPr>
            <a:spLocks noGrp="1"/>
          </p:cNvSpPr>
          <p:nvPr>
            <p:ph type="title"/>
          </p:nvPr>
        </p:nvSpPr>
        <p:spPr>
          <a:xfrm>
            <a:off x="1380121" y="1391478"/>
            <a:ext cx="3288432" cy="1951414"/>
          </a:xfrm>
        </p:spPr>
        <p:txBody>
          <a:bodyPr anchor="t">
            <a:normAutofit/>
          </a:bodyPr>
          <a:lstStyle>
            <a:lvl1pPr>
              <a:defRPr sz="2400"/>
            </a:lvl1pPr>
          </a:lstStyle>
          <a:p>
            <a:r>
              <a:rPr lang="en-US" dirty="0"/>
              <a:t>Click to edit Master title style</a:t>
            </a:r>
          </a:p>
        </p:txBody>
      </p:sp>
      <p:sp>
        <p:nvSpPr>
          <p:cNvPr id="3" name="Content Placeholder 2">
            <a:extLst>
              <a:ext uri="{FF2B5EF4-FFF2-40B4-BE49-F238E27FC236}">
                <a16:creationId xmlns:a16="http://schemas.microsoft.com/office/drawing/2014/main" id="{27DFE178-4B5D-413B-6583-AB81E8D04180}"/>
              </a:ext>
            </a:extLst>
          </p:cNvPr>
          <p:cNvSpPr>
            <a:spLocks noGrp="1"/>
          </p:cNvSpPr>
          <p:nvPr>
            <p:ph idx="1"/>
          </p:nvPr>
        </p:nvSpPr>
        <p:spPr>
          <a:xfrm>
            <a:off x="6003235" y="920080"/>
            <a:ext cx="5312467" cy="5026360"/>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8DB92F6D-71AB-9630-9DBE-46041C50C79A}"/>
              </a:ext>
            </a:extLst>
          </p:cNvPr>
          <p:cNvSpPr>
            <a:spLocks noGrp="1"/>
          </p:cNvSpPr>
          <p:nvPr>
            <p:ph type="body" sz="half" idx="2"/>
          </p:nvPr>
        </p:nvSpPr>
        <p:spPr>
          <a:xfrm>
            <a:off x="1380121" y="3566727"/>
            <a:ext cx="3288432" cy="1766325"/>
          </a:xfrm>
        </p:spPr>
        <p:txBody>
          <a:bodyPr anchor="b">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80FEAAD1-C919-6E2E-32D2-E199025FB8F9}"/>
              </a:ext>
            </a:extLst>
          </p:cNvPr>
          <p:cNvSpPr>
            <a:spLocks noGrp="1"/>
          </p:cNvSpPr>
          <p:nvPr>
            <p:ph type="dt" sz="half" idx="10"/>
          </p:nvPr>
        </p:nvSpPr>
        <p:spPr/>
        <p:txBody>
          <a:bodyPr/>
          <a:lstStyle/>
          <a:p>
            <a:fld id="{E7736193-EDE3-4BB5-AE5F-E6E5472AB8BE}" type="datetimeFigureOut">
              <a:rPr lang="en-US" smtClean="0"/>
              <a:t>4/12/2025</a:t>
            </a:fld>
            <a:endParaRPr lang="en-US"/>
          </a:p>
        </p:txBody>
      </p:sp>
      <p:sp>
        <p:nvSpPr>
          <p:cNvPr id="6" name="Footer Placeholder 5">
            <a:extLst>
              <a:ext uri="{FF2B5EF4-FFF2-40B4-BE49-F238E27FC236}">
                <a16:creationId xmlns:a16="http://schemas.microsoft.com/office/drawing/2014/main" id="{5288B5D8-E15B-BE38-2A89-BD0F02E1A04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67ECC26-B78C-4CBD-6883-97E80D3E5165}"/>
              </a:ext>
            </a:extLst>
          </p:cNvPr>
          <p:cNvSpPr>
            <a:spLocks noGrp="1"/>
          </p:cNvSpPr>
          <p:nvPr>
            <p:ph type="sldNum" sz="quarter" idx="12"/>
          </p:nvPr>
        </p:nvSpPr>
        <p:spPr/>
        <p:txBody>
          <a:bodyPr/>
          <a:lstStyle/>
          <a:p>
            <a:fld id="{1CC2C9B9-B4B7-45CC-A7EB-16F8BADE9045}" type="slidenum">
              <a:rPr lang="en-US" smtClean="0"/>
              <a:t>‹#›</a:t>
            </a:fld>
            <a:endParaRPr lang="en-US"/>
          </a:p>
        </p:txBody>
      </p:sp>
      <p:sp>
        <p:nvSpPr>
          <p:cNvPr id="11" name="Rectangle 10">
            <a:extLst>
              <a:ext uri="{FF2B5EF4-FFF2-40B4-BE49-F238E27FC236}">
                <a16:creationId xmlns:a16="http://schemas.microsoft.com/office/drawing/2014/main" id="{96AAC029-BE5C-900C-E7D2-DE6E31789D1E}"/>
              </a:ext>
              <a:ext uri="{C183D7F6-B498-43B3-948B-1728B52AA6E4}">
                <adec:decorative xmlns:adec="http://schemas.microsoft.com/office/drawing/2017/decorative" val="1"/>
              </a:ext>
            </a:extLst>
          </p:cNvPr>
          <p:cNvSpPr/>
          <p:nvPr/>
        </p:nvSpPr>
        <p:spPr>
          <a:xfrm>
            <a:off x="933198" y="931857"/>
            <a:ext cx="4305523" cy="4996302"/>
          </a:xfrm>
          <a:prstGeom prst="rect">
            <a:avLst/>
          </a:prstGeom>
          <a:no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815976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A04EAA-30F7-390A-C77C-2E5BD8218BC0}"/>
              </a:ext>
            </a:extLst>
          </p:cNvPr>
          <p:cNvSpPr>
            <a:spLocks noGrp="1"/>
          </p:cNvSpPr>
          <p:nvPr>
            <p:ph type="title"/>
          </p:nvPr>
        </p:nvSpPr>
        <p:spPr>
          <a:xfrm>
            <a:off x="1380120" y="1391478"/>
            <a:ext cx="3322510" cy="2037522"/>
          </a:xfrm>
        </p:spPr>
        <p:txBody>
          <a:bodyPr anchor="t">
            <a:normAutofit/>
          </a:bodyPr>
          <a:lstStyle>
            <a:lvl1pPr>
              <a:defRPr sz="2400"/>
            </a:lvl1pPr>
          </a:lstStyle>
          <a:p>
            <a:r>
              <a:rPr lang="en-US" dirty="0"/>
              <a:t>Click to edit Master title style</a:t>
            </a:r>
          </a:p>
        </p:txBody>
      </p:sp>
      <p:sp useBgFill="1">
        <p:nvSpPr>
          <p:cNvPr id="3" name="Picture Placeholder 2">
            <a:extLst>
              <a:ext uri="{FF2B5EF4-FFF2-40B4-BE49-F238E27FC236}">
                <a16:creationId xmlns:a16="http://schemas.microsoft.com/office/drawing/2014/main" id="{513A1C34-81AC-D534-67B1-42721228935F}"/>
              </a:ext>
            </a:extLst>
          </p:cNvPr>
          <p:cNvSpPr>
            <a:spLocks noGrp="1"/>
          </p:cNvSpPr>
          <p:nvPr>
            <p:ph type="pic" idx="1"/>
          </p:nvPr>
        </p:nvSpPr>
        <p:spPr>
          <a:xfrm>
            <a:off x="5907143" y="931857"/>
            <a:ext cx="5351659" cy="499630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C0E1012D-3524-26C6-64C1-8CE6E7A9A29B}"/>
              </a:ext>
            </a:extLst>
          </p:cNvPr>
          <p:cNvSpPr>
            <a:spLocks noGrp="1"/>
          </p:cNvSpPr>
          <p:nvPr>
            <p:ph type="body" sz="half" idx="2"/>
          </p:nvPr>
        </p:nvSpPr>
        <p:spPr>
          <a:xfrm>
            <a:off x="1380120" y="3742792"/>
            <a:ext cx="3322510" cy="1590261"/>
          </a:xfrm>
        </p:spPr>
        <p:txBody>
          <a:bodyPr anchor="b">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7E8FA6D7-1BE0-F14D-A2F7-4836180BC3B9}"/>
              </a:ext>
            </a:extLst>
          </p:cNvPr>
          <p:cNvSpPr>
            <a:spLocks noGrp="1"/>
          </p:cNvSpPr>
          <p:nvPr>
            <p:ph type="dt" sz="half" idx="10"/>
          </p:nvPr>
        </p:nvSpPr>
        <p:spPr/>
        <p:txBody>
          <a:bodyPr/>
          <a:lstStyle/>
          <a:p>
            <a:fld id="{E7736193-EDE3-4BB5-AE5F-E6E5472AB8BE}" type="datetimeFigureOut">
              <a:rPr lang="en-US" smtClean="0"/>
              <a:t>4/12/2025</a:t>
            </a:fld>
            <a:endParaRPr lang="en-US"/>
          </a:p>
        </p:txBody>
      </p:sp>
      <p:sp>
        <p:nvSpPr>
          <p:cNvPr id="6" name="Footer Placeholder 5">
            <a:extLst>
              <a:ext uri="{FF2B5EF4-FFF2-40B4-BE49-F238E27FC236}">
                <a16:creationId xmlns:a16="http://schemas.microsoft.com/office/drawing/2014/main" id="{0556B5AC-3F20-FDC1-D579-7C4C6B4ED03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E074ACA-1D54-81FA-70B1-31AB3011B3C6}"/>
              </a:ext>
            </a:extLst>
          </p:cNvPr>
          <p:cNvSpPr>
            <a:spLocks noGrp="1"/>
          </p:cNvSpPr>
          <p:nvPr>
            <p:ph type="sldNum" sz="quarter" idx="12"/>
          </p:nvPr>
        </p:nvSpPr>
        <p:spPr/>
        <p:txBody>
          <a:bodyPr/>
          <a:lstStyle/>
          <a:p>
            <a:fld id="{1CC2C9B9-B4B7-45CC-A7EB-16F8BADE9045}" type="slidenum">
              <a:rPr lang="en-US" smtClean="0"/>
              <a:t>‹#›</a:t>
            </a:fld>
            <a:endParaRPr lang="en-US"/>
          </a:p>
        </p:txBody>
      </p:sp>
      <p:sp>
        <p:nvSpPr>
          <p:cNvPr id="9" name="Rectangle 8">
            <a:extLst>
              <a:ext uri="{FF2B5EF4-FFF2-40B4-BE49-F238E27FC236}">
                <a16:creationId xmlns:a16="http://schemas.microsoft.com/office/drawing/2014/main" id="{4DD8EE65-D4F9-418A-1628-F5DFD3DBA24E}"/>
              </a:ext>
              <a:ext uri="{C183D7F6-B498-43B3-948B-1728B52AA6E4}">
                <adec:decorative xmlns:adec="http://schemas.microsoft.com/office/drawing/2017/decorative" val="1"/>
              </a:ext>
            </a:extLst>
          </p:cNvPr>
          <p:cNvSpPr/>
          <p:nvPr/>
        </p:nvSpPr>
        <p:spPr>
          <a:xfrm>
            <a:off x="933198" y="931857"/>
            <a:ext cx="4305523" cy="4996302"/>
          </a:xfrm>
          <a:prstGeom prst="rect">
            <a:avLst/>
          </a:prstGeom>
          <a:no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127506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6792104-6F24-CD50-F55E-22A55084DDC9}"/>
              </a:ext>
            </a:extLst>
          </p:cNvPr>
          <p:cNvSpPr>
            <a:spLocks noGrp="1"/>
          </p:cNvSpPr>
          <p:nvPr>
            <p:ph type="title"/>
          </p:nvPr>
        </p:nvSpPr>
        <p:spPr>
          <a:xfrm>
            <a:off x="1620442" y="1233199"/>
            <a:ext cx="8977511" cy="1073825"/>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2D1059CB-D00E-398D-E4D9-59792FC40A4C}"/>
              </a:ext>
            </a:extLst>
          </p:cNvPr>
          <p:cNvSpPr>
            <a:spLocks noGrp="1"/>
          </p:cNvSpPr>
          <p:nvPr>
            <p:ph type="body" idx="1"/>
          </p:nvPr>
        </p:nvSpPr>
        <p:spPr>
          <a:xfrm>
            <a:off x="1620444" y="2419639"/>
            <a:ext cx="8977509" cy="3141785"/>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F8DFBC38-D897-7CBE-AC89-A95A2222D7C8}"/>
              </a:ext>
            </a:extLst>
          </p:cNvPr>
          <p:cNvSpPr>
            <a:spLocks noGrp="1"/>
          </p:cNvSpPr>
          <p:nvPr>
            <p:ph type="dt" sz="half" idx="2"/>
          </p:nvPr>
        </p:nvSpPr>
        <p:spPr>
          <a:xfrm>
            <a:off x="847726" y="6199188"/>
            <a:ext cx="2743200" cy="365125"/>
          </a:xfrm>
          <a:prstGeom prst="rect">
            <a:avLst/>
          </a:prstGeom>
        </p:spPr>
        <p:txBody>
          <a:bodyPr vert="horz" lIns="91440" tIns="45720" rIns="91440" bIns="45720" rtlCol="0" anchor="ctr"/>
          <a:lstStyle>
            <a:lvl1pPr algn="l">
              <a:defRPr sz="1050">
                <a:solidFill>
                  <a:schemeClr val="tx1"/>
                </a:solidFill>
                <a:latin typeface="+mn-lt"/>
              </a:defRPr>
            </a:lvl1pPr>
          </a:lstStyle>
          <a:p>
            <a:fld id="{E7736193-EDE3-4BB5-AE5F-E6E5472AB8BE}" type="datetimeFigureOut">
              <a:rPr lang="en-US" smtClean="0"/>
              <a:t>4/12/2025</a:t>
            </a:fld>
            <a:endParaRPr lang="en-US"/>
          </a:p>
        </p:txBody>
      </p:sp>
      <p:sp>
        <p:nvSpPr>
          <p:cNvPr id="5" name="Footer Placeholder 4">
            <a:extLst>
              <a:ext uri="{FF2B5EF4-FFF2-40B4-BE49-F238E27FC236}">
                <a16:creationId xmlns:a16="http://schemas.microsoft.com/office/drawing/2014/main" id="{E6728008-2A03-D518-4A75-30816EB0D198}"/>
              </a:ext>
            </a:extLst>
          </p:cNvPr>
          <p:cNvSpPr>
            <a:spLocks noGrp="1"/>
          </p:cNvSpPr>
          <p:nvPr>
            <p:ph type="ftr" sz="quarter" idx="3"/>
          </p:nvPr>
        </p:nvSpPr>
        <p:spPr>
          <a:xfrm>
            <a:off x="7286625" y="6199188"/>
            <a:ext cx="3409951" cy="365125"/>
          </a:xfrm>
          <a:prstGeom prst="rect">
            <a:avLst/>
          </a:prstGeom>
        </p:spPr>
        <p:txBody>
          <a:bodyPr vert="horz" lIns="91440" tIns="45720" rIns="91440" bIns="45720" rtlCol="0" anchor="ctr"/>
          <a:lstStyle>
            <a:lvl1pPr algn="r">
              <a:defRPr sz="1050">
                <a:solidFill>
                  <a:schemeClr val="tx1"/>
                </a:solidFill>
                <a:latin typeface="+mn-lt"/>
              </a:defRPr>
            </a:lvl1pPr>
          </a:lstStyle>
          <a:p>
            <a:endParaRPr lang="en-US"/>
          </a:p>
        </p:txBody>
      </p:sp>
      <p:sp>
        <p:nvSpPr>
          <p:cNvPr id="6" name="Slide Number Placeholder 5">
            <a:extLst>
              <a:ext uri="{FF2B5EF4-FFF2-40B4-BE49-F238E27FC236}">
                <a16:creationId xmlns:a16="http://schemas.microsoft.com/office/drawing/2014/main" id="{F3691D49-2BD8-1C36-B43A-CF2F9177769B}"/>
              </a:ext>
            </a:extLst>
          </p:cNvPr>
          <p:cNvSpPr>
            <a:spLocks noGrp="1"/>
          </p:cNvSpPr>
          <p:nvPr>
            <p:ph type="sldNum" sz="quarter" idx="4"/>
          </p:nvPr>
        </p:nvSpPr>
        <p:spPr>
          <a:xfrm>
            <a:off x="10696577" y="6199188"/>
            <a:ext cx="619125" cy="365125"/>
          </a:xfrm>
          <a:prstGeom prst="rect">
            <a:avLst/>
          </a:prstGeom>
        </p:spPr>
        <p:txBody>
          <a:bodyPr vert="horz" lIns="91440" tIns="45720" rIns="91440" bIns="45720" rtlCol="0" anchor="ctr"/>
          <a:lstStyle>
            <a:lvl1pPr algn="r">
              <a:defRPr sz="1050">
                <a:solidFill>
                  <a:schemeClr val="tx1"/>
                </a:solidFill>
                <a:latin typeface="+mn-lt"/>
              </a:defRPr>
            </a:lvl1pPr>
          </a:lstStyle>
          <a:p>
            <a:fld id="{1CC2C9B9-B4B7-45CC-A7EB-16F8BADE9045}" type="slidenum">
              <a:rPr lang="en-US" smtClean="0"/>
              <a:t>‹#›</a:t>
            </a:fld>
            <a:endParaRPr lang="en-US"/>
          </a:p>
        </p:txBody>
      </p:sp>
      <p:sp>
        <p:nvSpPr>
          <p:cNvPr id="8" name="Rectangle 7">
            <a:extLst>
              <a:ext uri="{FF2B5EF4-FFF2-40B4-BE49-F238E27FC236}">
                <a16:creationId xmlns:a16="http://schemas.microsoft.com/office/drawing/2014/main" id="{5BE2A49E-0BD9-321C-F602-AFA2FCF9B27B}"/>
              </a:ext>
              <a:ext uri="{C183D7F6-B498-43B3-948B-1728B52AA6E4}">
                <adec:decorative xmlns:adec="http://schemas.microsoft.com/office/drawing/2017/decorative" val="1"/>
              </a:ext>
            </a:extLst>
          </p:cNvPr>
          <p:cNvSpPr/>
          <p:nvPr/>
        </p:nvSpPr>
        <p:spPr>
          <a:xfrm>
            <a:off x="933198" y="931857"/>
            <a:ext cx="10326946" cy="4996302"/>
          </a:xfrm>
          <a:prstGeom prst="rect">
            <a:avLst/>
          </a:prstGeom>
          <a:no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5939238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120000"/>
        </a:lnSpc>
        <a:spcBef>
          <a:spcPct val="0"/>
        </a:spcBef>
        <a:buNone/>
        <a:defRPr sz="2800" b="1" kern="1200" cap="all" spc="500"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ieeexplore.ieee.org/document/9155992" TargetMode="External"/><Relationship Id="rId2" Type="http://schemas.openxmlformats.org/officeDocument/2006/relationships/hyperlink" Target="https://www.sciencedirect.com/science/article/pii/S1537511019300767" TargetMode="Externa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4.png"/><Relationship Id="rId4" Type="http://schemas.openxmlformats.org/officeDocument/2006/relationships/hyperlink" Target="https://matplotlib.org/" TargetMode="External"/></Relationships>
</file>

<file path=ppt/slides/_rels/slide1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2.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5735658-270A-8D75-091E-AFB444A3D6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7081EE3-B6BE-9584-F5AF-E5F6484DA7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10D8E122-B4C8-8879-2465-86716EBBC8D3}"/>
              </a:ext>
            </a:extLst>
          </p:cNvPr>
          <p:cNvPicPr>
            <a:picLocks noChangeAspect="1"/>
          </p:cNvPicPr>
          <p:nvPr/>
        </p:nvPicPr>
        <p:blipFill>
          <a:blip r:embed="rId2">
            <a:alphaModFix amt="33000"/>
            <a:extLst>
              <a:ext uri="{28A0092B-C50C-407E-A947-70E740481C1C}">
                <a14:useLocalDpi xmlns:a14="http://schemas.microsoft.com/office/drawing/2010/main" val="0"/>
              </a:ext>
            </a:extLst>
          </a:blip>
          <a:srcRect/>
          <a:stretch/>
        </p:blipFill>
        <p:spPr>
          <a:xfrm>
            <a:off x="-396034" y="-486412"/>
            <a:ext cx="12588034" cy="8392022"/>
          </a:xfrm>
          <a:prstGeom prst="rect">
            <a:avLst/>
          </a:prstGeom>
          <a:solidFill>
            <a:schemeClr val="bg2"/>
          </a:solidFill>
        </p:spPr>
      </p:pic>
      <p:sp>
        <p:nvSpPr>
          <p:cNvPr id="13" name="Freeform: Shape 12">
            <a:extLst>
              <a:ext uri="{FF2B5EF4-FFF2-40B4-BE49-F238E27FC236}">
                <a16:creationId xmlns:a16="http://schemas.microsoft.com/office/drawing/2014/main" id="{4711BF64-C99B-2F90-ADA1-0C08F9BE83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934286" y="934038"/>
            <a:ext cx="4316884" cy="4991433"/>
          </a:xfrm>
          <a:custGeom>
            <a:avLst/>
            <a:gdLst>
              <a:gd name="connsiteX0" fmla="*/ 0 w 9985794"/>
              <a:gd name="connsiteY0" fmla="*/ 0 h 4920343"/>
              <a:gd name="connsiteX1" fmla="*/ 9985794 w 9985794"/>
              <a:gd name="connsiteY1" fmla="*/ 0 h 4920343"/>
              <a:gd name="connsiteX2" fmla="*/ 9985794 w 9985794"/>
              <a:gd name="connsiteY2" fmla="*/ 4920343 h 4920343"/>
              <a:gd name="connsiteX3" fmla="*/ 0 w 9985794"/>
              <a:gd name="connsiteY3" fmla="*/ 4920343 h 4920343"/>
              <a:gd name="connsiteX4" fmla="*/ 0 w 9985794"/>
              <a:gd name="connsiteY4" fmla="*/ 4119525 h 4920343"/>
              <a:gd name="connsiteX5" fmla="*/ 4905554 w 9985794"/>
              <a:gd name="connsiteY5" fmla="*/ 4119525 h 4920343"/>
              <a:gd name="connsiteX6" fmla="*/ 4905554 w 9985794"/>
              <a:gd name="connsiteY6" fmla="*/ 1451087 h 4920343"/>
              <a:gd name="connsiteX7" fmla="*/ 0 w 9985794"/>
              <a:gd name="connsiteY7" fmla="*/ 1451087 h 4920343"/>
              <a:gd name="connsiteX0" fmla="*/ 4905554 w 9985794"/>
              <a:gd name="connsiteY0" fmla="*/ 4119525 h 4920343"/>
              <a:gd name="connsiteX1" fmla="*/ 4905554 w 9985794"/>
              <a:gd name="connsiteY1" fmla="*/ 1451087 h 4920343"/>
              <a:gd name="connsiteX2" fmla="*/ 0 w 9985794"/>
              <a:gd name="connsiteY2" fmla="*/ 1451087 h 4920343"/>
              <a:gd name="connsiteX3" fmla="*/ 0 w 9985794"/>
              <a:gd name="connsiteY3" fmla="*/ 0 h 4920343"/>
              <a:gd name="connsiteX4" fmla="*/ 9985794 w 9985794"/>
              <a:gd name="connsiteY4" fmla="*/ 0 h 4920343"/>
              <a:gd name="connsiteX5" fmla="*/ 9985794 w 9985794"/>
              <a:gd name="connsiteY5" fmla="*/ 4920343 h 4920343"/>
              <a:gd name="connsiteX6" fmla="*/ 0 w 9985794"/>
              <a:gd name="connsiteY6" fmla="*/ 4920343 h 4920343"/>
              <a:gd name="connsiteX7" fmla="*/ 0 w 9985794"/>
              <a:gd name="connsiteY7" fmla="*/ 4119525 h 4920343"/>
              <a:gd name="connsiteX8" fmla="*/ 4996994 w 9985794"/>
              <a:gd name="connsiteY8" fmla="*/ 4210965 h 4920343"/>
              <a:gd name="connsiteX0" fmla="*/ 4905554 w 9985794"/>
              <a:gd name="connsiteY0" fmla="*/ 4119525 h 4920343"/>
              <a:gd name="connsiteX1" fmla="*/ 4905554 w 9985794"/>
              <a:gd name="connsiteY1" fmla="*/ 1451087 h 4920343"/>
              <a:gd name="connsiteX2" fmla="*/ 0 w 9985794"/>
              <a:gd name="connsiteY2" fmla="*/ 1451087 h 4920343"/>
              <a:gd name="connsiteX3" fmla="*/ 0 w 9985794"/>
              <a:gd name="connsiteY3" fmla="*/ 0 h 4920343"/>
              <a:gd name="connsiteX4" fmla="*/ 9985794 w 9985794"/>
              <a:gd name="connsiteY4" fmla="*/ 0 h 4920343"/>
              <a:gd name="connsiteX5" fmla="*/ 9985794 w 9985794"/>
              <a:gd name="connsiteY5" fmla="*/ 4920343 h 4920343"/>
              <a:gd name="connsiteX6" fmla="*/ 0 w 9985794"/>
              <a:gd name="connsiteY6" fmla="*/ 4920343 h 4920343"/>
              <a:gd name="connsiteX7" fmla="*/ 0 w 9985794"/>
              <a:gd name="connsiteY7" fmla="*/ 4119525 h 4920343"/>
              <a:gd name="connsiteX0" fmla="*/ 4905554 w 9985794"/>
              <a:gd name="connsiteY0" fmla="*/ 1451087 h 4920343"/>
              <a:gd name="connsiteX1" fmla="*/ 0 w 9985794"/>
              <a:gd name="connsiteY1" fmla="*/ 1451087 h 4920343"/>
              <a:gd name="connsiteX2" fmla="*/ 0 w 9985794"/>
              <a:gd name="connsiteY2" fmla="*/ 0 h 4920343"/>
              <a:gd name="connsiteX3" fmla="*/ 9985794 w 9985794"/>
              <a:gd name="connsiteY3" fmla="*/ 0 h 4920343"/>
              <a:gd name="connsiteX4" fmla="*/ 9985794 w 9985794"/>
              <a:gd name="connsiteY4" fmla="*/ 4920343 h 4920343"/>
              <a:gd name="connsiteX5" fmla="*/ 0 w 9985794"/>
              <a:gd name="connsiteY5" fmla="*/ 4920343 h 4920343"/>
              <a:gd name="connsiteX6" fmla="*/ 0 w 9985794"/>
              <a:gd name="connsiteY6" fmla="*/ 4119525 h 4920343"/>
              <a:gd name="connsiteX0" fmla="*/ 0 w 9985794"/>
              <a:gd name="connsiteY0" fmla="*/ 1451087 h 4920343"/>
              <a:gd name="connsiteX1" fmla="*/ 0 w 9985794"/>
              <a:gd name="connsiteY1" fmla="*/ 0 h 4920343"/>
              <a:gd name="connsiteX2" fmla="*/ 9985794 w 9985794"/>
              <a:gd name="connsiteY2" fmla="*/ 0 h 4920343"/>
              <a:gd name="connsiteX3" fmla="*/ 9985794 w 9985794"/>
              <a:gd name="connsiteY3" fmla="*/ 4920343 h 4920343"/>
              <a:gd name="connsiteX4" fmla="*/ 0 w 9985794"/>
              <a:gd name="connsiteY4" fmla="*/ 4920343 h 4920343"/>
              <a:gd name="connsiteX5" fmla="*/ 0 w 9985794"/>
              <a:gd name="connsiteY5" fmla="*/ 4119525 h 4920343"/>
              <a:gd name="connsiteX0" fmla="*/ 0 w 10019371"/>
              <a:gd name="connsiteY0" fmla="*/ 1655069 h 4920343"/>
              <a:gd name="connsiteX1" fmla="*/ 33577 w 10019371"/>
              <a:gd name="connsiteY1" fmla="*/ 0 h 4920343"/>
              <a:gd name="connsiteX2" fmla="*/ 10019371 w 10019371"/>
              <a:gd name="connsiteY2" fmla="*/ 0 h 4920343"/>
              <a:gd name="connsiteX3" fmla="*/ 10019371 w 10019371"/>
              <a:gd name="connsiteY3" fmla="*/ 4920343 h 4920343"/>
              <a:gd name="connsiteX4" fmla="*/ 33577 w 10019371"/>
              <a:gd name="connsiteY4" fmla="*/ 4920343 h 4920343"/>
              <a:gd name="connsiteX5" fmla="*/ 33577 w 10019371"/>
              <a:gd name="connsiteY5" fmla="*/ 4119525 h 4920343"/>
              <a:gd name="connsiteX0" fmla="*/ 0 w 9991028"/>
              <a:gd name="connsiteY0" fmla="*/ 1645173 h 4920343"/>
              <a:gd name="connsiteX1" fmla="*/ 5234 w 9991028"/>
              <a:gd name="connsiteY1" fmla="*/ 0 h 4920343"/>
              <a:gd name="connsiteX2" fmla="*/ 9991028 w 9991028"/>
              <a:gd name="connsiteY2" fmla="*/ 0 h 4920343"/>
              <a:gd name="connsiteX3" fmla="*/ 9991028 w 9991028"/>
              <a:gd name="connsiteY3" fmla="*/ 4920343 h 4920343"/>
              <a:gd name="connsiteX4" fmla="*/ 5234 w 9991028"/>
              <a:gd name="connsiteY4" fmla="*/ 4920343 h 4920343"/>
              <a:gd name="connsiteX5" fmla="*/ 5234 w 9991028"/>
              <a:gd name="connsiteY5" fmla="*/ 4119525 h 4920343"/>
              <a:gd name="connsiteX0" fmla="*/ 59 w 9986364"/>
              <a:gd name="connsiteY0" fmla="*/ 1639236 h 4920343"/>
              <a:gd name="connsiteX1" fmla="*/ 570 w 9986364"/>
              <a:gd name="connsiteY1" fmla="*/ 0 h 4920343"/>
              <a:gd name="connsiteX2" fmla="*/ 9986364 w 9986364"/>
              <a:gd name="connsiteY2" fmla="*/ 0 h 4920343"/>
              <a:gd name="connsiteX3" fmla="*/ 9986364 w 9986364"/>
              <a:gd name="connsiteY3" fmla="*/ 4920343 h 4920343"/>
              <a:gd name="connsiteX4" fmla="*/ 570 w 9986364"/>
              <a:gd name="connsiteY4" fmla="*/ 4920343 h 4920343"/>
              <a:gd name="connsiteX5" fmla="*/ 570 w 9986364"/>
              <a:gd name="connsiteY5" fmla="*/ 4119525 h 4920343"/>
              <a:gd name="connsiteX0" fmla="*/ 60 w 9986364"/>
              <a:gd name="connsiteY0" fmla="*/ 1847740 h 4920343"/>
              <a:gd name="connsiteX1" fmla="*/ 570 w 9986364"/>
              <a:gd name="connsiteY1" fmla="*/ 0 h 4920343"/>
              <a:gd name="connsiteX2" fmla="*/ 9986364 w 9986364"/>
              <a:gd name="connsiteY2" fmla="*/ 0 h 4920343"/>
              <a:gd name="connsiteX3" fmla="*/ 9986364 w 9986364"/>
              <a:gd name="connsiteY3" fmla="*/ 4920343 h 4920343"/>
              <a:gd name="connsiteX4" fmla="*/ 570 w 9986364"/>
              <a:gd name="connsiteY4" fmla="*/ 4920343 h 4920343"/>
              <a:gd name="connsiteX5" fmla="*/ 570 w 9986364"/>
              <a:gd name="connsiteY5" fmla="*/ 4119525 h 4920343"/>
              <a:gd name="connsiteX0" fmla="*/ 11626 w 9985937"/>
              <a:gd name="connsiteY0" fmla="*/ 1797498 h 4920343"/>
              <a:gd name="connsiteX1" fmla="*/ 143 w 9985937"/>
              <a:gd name="connsiteY1" fmla="*/ 0 h 4920343"/>
              <a:gd name="connsiteX2" fmla="*/ 9985937 w 9985937"/>
              <a:gd name="connsiteY2" fmla="*/ 0 h 4920343"/>
              <a:gd name="connsiteX3" fmla="*/ 9985937 w 9985937"/>
              <a:gd name="connsiteY3" fmla="*/ 4920343 h 4920343"/>
              <a:gd name="connsiteX4" fmla="*/ 143 w 9985937"/>
              <a:gd name="connsiteY4" fmla="*/ 4920343 h 4920343"/>
              <a:gd name="connsiteX5" fmla="*/ 143 w 9985937"/>
              <a:gd name="connsiteY5" fmla="*/ 4119525 h 4920343"/>
              <a:gd name="connsiteX0" fmla="*/ 62 w 9986364"/>
              <a:gd name="connsiteY0" fmla="*/ 1779914 h 4920343"/>
              <a:gd name="connsiteX1" fmla="*/ 570 w 9986364"/>
              <a:gd name="connsiteY1" fmla="*/ 0 h 4920343"/>
              <a:gd name="connsiteX2" fmla="*/ 9986364 w 9986364"/>
              <a:gd name="connsiteY2" fmla="*/ 0 h 4920343"/>
              <a:gd name="connsiteX3" fmla="*/ 9986364 w 9986364"/>
              <a:gd name="connsiteY3" fmla="*/ 4920343 h 4920343"/>
              <a:gd name="connsiteX4" fmla="*/ 570 w 9986364"/>
              <a:gd name="connsiteY4" fmla="*/ 4920343 h 4920343"/>
              <a:gd name="connsiteX5" fmla="*/ 570 w 9986364"/>
              <a:gd name="connsiteY5" fmla="*/ 4119525 h 4920343"/>
              <a:gd name="connsiteX0" fmla="*/ 17584 w 9985899"/>
              <a:gd name="connsiteY0" fmla="*/ 1779914 h 4920343"/>
              <a:gd name="connsiteX1" fmla="*/ 105 w 9985899"/>
              <a:gd name="connsiteY1" fmla="*/ 0 h 4920343"/>
              <a:gd name="connsiteX2" fmla="*/ 9985899 w 9985899"/>
              <a:gd name="connsiteY2" fmla="*/ 0 h 4920343"/>
              <a:gd name="connsiteX3" fmla="*/ 9985899 w 9985899"/>
              <a:gd name="connsiteY3" fmla="*/ 4920343 h 4920343"/>
              <a:gd name="connsiteX4" fmla="*/ 105 w 9985899"/>
              <a:gd name="connsiteY4" fmla="*/ 4920343 h 4920343"/>
              <a:gd name="connsiteX5" fmla="*/ 105 w 9985899"/>
              <a:gd name="connsiteY5" fmla="*/ 4119525 h 4920343"/>
              <a:gd name="connsiteX0" fmla="*/ 17584 w 9985899"/>
              <a:gd name="connsiteY0" fmla="*/ 1779914 h 4920343"/>
              <a:gd name="connsiteX1" fmla="*/ 105 w 9985899"/>
              <a:gd name="connsiteY1" fmla="*/ 0 h 4920343"/>
              <a:gd name="connsiteX2" fmla="*/ 9985899 w 9985899"/>
              <a:gd name="connsiteY2" fmla="*/ 0 h 4920343"/>
              <a:gd name="connsiteX3" fmla="*/ 9985899 w 9985899"/>
              <a:gd name="connsiteY3" fmla="*/ 4920343 h 4920343"/>
              <a:gd name="connsiteX4" fmla="*/ 105 w 9985899"/>
              <a:gd name="connsiteY4" fmla="*/ 4920343 h 4920343"/>
              <a:gd name="connsiteX5" fmla="*/ 3331 w 9985899"/>
              <a:gd name="connsiteY5" fmla="*/ 4251727 h 4920343"/>
              <a:gd name="connsiteX0" fmla="*/ 23936 w 9992251"/>
              <a:gd name="connsiteY0" fmla="*/ 1779914 h 4920343"/>
              <a:gd name="connsiteX1" fmla="*/ 6457 w 9992251"/>
              <a:gd name="connsiteY1" fmla="*/ 0 h 4920343"/>
              <a:gd name="connsiteX2" fmla="*/ 9992251 w 9992251"/>
              <a:gd name="connsiteY2" fmla="*/ 0 h 4920343"/>
              <a:gd name="connsiteX3" fmla="*/ 9992251 w 9992251"/>
              <a:gd name="connsiteY3" fmla="*/ 4920343 h 4920343"/>
              <a:gd name="connsiteX4" fmla="*/ 6457 w 9992251"/>
              <a:gd name="connsiteY4" fmla="*/ 4920343 h 4920343"/>
              <a:gd name="connsiteX5" fmla="*/ 0 w 9992251"/>
              <a:gd name="connsiteY5" fmla="*/ 4250393 h 4920343"/>
              <a:gd name="connsiteX0" fmla="*/ 20707 w 9989022"/>
              <a:gd name="connsiteY0" fmla="*/ 1779914 h 4920343"/>
              <a:gd name="connsiteX1" fmla="*/ 3228 w 9989022"/>
              <a:gd name="connsiteY1" fmla="*/ 0 h 4920343"/>
              <a:gd name="connsiteX2" fmla="*/ 9989022 w 9989022"/>
              <a:gd name="connsiteY2" fmla="*/ 0 h 4920343"/>
              <a:gd name="connsiteX3" fmla="*/ 9989022 w 9989022"/>
              <a:gd name="connsiteY3" fmla="*/ 4920343 h 4920343"/>
              <a:gd name="connsiteX4" fmla="*/ 3228 w 9989022"/>
              <a:gd name="connsiteY4" fmla="*/ 4920343 h 4920343"/>
              <a:gd name="connsiteX5" fmla="*/ 0 w 9989022"/>
              <a:gd name="connsiteY5" fmla="*/ 4250394 h 4920343"/>
              <a:gd name="connsiteX0" fmla="*/ 17583 w 9985898"/>
              <a:gd name="connsiteY0" fmla="*/ 1779914 h 4920343"/>
              <a:gd name="connsiteX1" fmla="*/ 104 w 9985898"/>
              <a:gd name="connsiteY1" fmla="*/ 0 h 4920343"/>
              <a:gd name="connsiteX2" fmla="*/ 9985898 w 9985898"/>
              <a:gd name="connsiteY2" fmla="*/ 0 h 4920343"/>
              <a:gd name="connsiteX3" fmla="*/ 9985898 w 9985898"/>
              <a:gd name="connsiteY3" fmla="*/ 4920343 h 4920343"/>
              <a:gd name="connsiteX4" fmla="*/ 104 w 9985898"/>
              <a:gd name="connsiteY4" fmla="*/ 4920343 h 4920343"/>
              <a:gd name="connsiteX5" fmla="*/ 6559 w 9985898"/>
              <a:gd name="connsiteY5" fmla="*/ 4251729 h 4920343"/>
              <a:gd name="connsiteX0" fmla="*/ 23935 w 9992250"/>
              <a:gd name="connsiteY0" fmla="*/ 1779914 h 4920343"/>
              <a:gd name="connsiteX1" fmla="*/ 6456 w 9992250"/>
              <a:gd name="connsiteY1" fmla="*/ 0 h 4920343"/>
              <a:gd name="connsiteX2" fmla="*/ 9992250 w 9992250"/>
              <a:gd name="connsiteY2" fmla="*/ 0 h 4920343"/>
              <a:gd name="connsiteX3" fmla="*/ 9992250 w 9992250"/>
              <a:gd name="connsiteY3" fmla="*/ 4920343 h 4920343"/>
              <a:gd name="connsiteX4" fmla="*/ 6456 w 9992250"/>
              <a:gd name="connsiteY4" fmla="*/ 4920343 h 4920343"/>
              <a:gd name="connsiteX5" fmla="*/ 0 w 9992250"/>
              <a:gd name="connsiteY5" fmla="*/ 4255735 h 4920343"/>
              <a:gd name="connsiteX0" fmla="*/ 20706 w 9989021"/>
              <a:gd name="connsiteY0" fmla="*/ 1779914 h 4920343"/>
              <a:gd name="connsiteX1" fmla="*/ 3227 w 9989021"/>
              <a:gd name="connsiteY1" fmla="*/ 0 h 4920343"/>
              <a:gd name="connsiteX2" fmla="*/ 9989021 w 9989021"/>
              <a:gd name="connsiteY2" fmla="*/ 0 h 4920343"/>
              <a:gd name="connsiteX3" fmla="*/ 9989021 w 9989021"/>
              <a:gd name="connsiteY3" fmla="*/ 4920343 h 4920343"/>
              <a:gd name="connsiteX4" fmla="*/ 3227 w 9989021"/>
              <a:gd name="connsiteY4" fmla="*/ 4920343 h 4920343"/>
              <a:gd name="connsiteX5" fmla="*/ 0 w 9989021"/>
              <a:gd name="connsiteY5" fmla="*/ 4255735 h 4920343"/>
              <a:gd name="connsiteX0" fmla="*/ 1339 w 9989021"/>
              <a:gd name="connsiteY0" fmla="*/ 2408875 h 4920343"/>
              <a:gd name="connsiteX1" fmla="*/ 3227 w 9989021"/>
              <a:gd name="connsiteY1" fmla="*/ 0 h 4920343"/>
              <a:gd name="connsiteX2" fmla="*/ 9989021 w 9989021"/>
              <a:gd name="connsiteY2" fmla="*/ 0 h 4920343"/>
              <a:gd name="connsiteX3" fmla="*/ 9989021 w 9989021"/>
              <a:gd name="connsiteY3" fmla="*/ 4920343 h 4920343"/>
              <a:gd name="connsiteX4" fmla="*/ 3227 w 9989021"/>
              <a:gd name="connsiteY4" fmla="*/ 4920343 h 4920343"/>
              <a:gd name="connsiteX5" fmla="*/ 0 w 9989021"/>
              <a:gd name="connsiteY5" fmla="*/ 4255735 h 4920343"/>
              <a:gd name="connsiteX0" fmla="*/ 11022 w 9989021"/>
              <a:gd name="connsiteY0" fmla="*/ 2454278 h 4920343"/>
              <a:gd name="connsiteX1" fmla="*/ 3227 w 9989021"/>
              <a:gd name="connsiteY1" fmla="*/ 0 h 4920343"/>
              <a:gd name="connsiteX2" fmla="*/ 9989021 w 9989021"/>
              <a:gd name="connsiteY2" fmla="*/ 0 h 4920343"/>
              <a:gd name="connsiteX3" fmla="*/ 9989021 w 9989021"/>
              <a:gd name="connsiteY3" fmla="*/ 4920343 h 4920343"/>
              <a:gd name="connsiteX4" fmla="*/ 3227 w 9989021"/>
              <a:gd name="connsiteY4" fmla="*/ 4920343 h 4920343"/>
              <a:gd name="connsiteX5" fmla="*/ 0 w 9989021"/>
              <a:gd name="connsiteY5" fmla="*/ 4255735 h 4920343"/>
              <a:gd name="connsiteX0" fmla="*/ 0 w 9990908"/>
              <a:gd name="connsiteY0" fmla="*/ 2455614 h 4920343"/>
              <a:gd name="connsiteX1" fmla="*/ 5114 w 9990908"/>
              <a:gd name="connsiteY1" fmla="*/ 0 h 4920343"/>
              <a:gd name="connsiteX2" fmla="*/ 9990908 w 9990908"/>
              <a:gd name="connsiteY2" fmla="*/ 0 h 4920343"/>
              <a:gd name="connsiteX3" fmla="*/ 9990908 w 9990908"/>
              <a:gd name="connsiteY3" fmla="*/ 4920343 h 4920343"/>
              <a:gd name="connsiteX4" fmla="*/ 5114 w 9990908"/>
              <a:gd name="connsiteY4" fmla="*/ 4920343 h 4920343"/>
              <a:gd name="connsiteX5" fmla="*/ 1887 w 9990908"/>
              <a:gd name="connsiteY5" fmla="*/ 4255735 h 4920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90908" h="4920343">
                <a:moveTo>
                  <a:pt x="0" y="2455614"/>
                </a:moveTo>
                <a:cubicBezTo>
                  <a:pt x="1745" y="1907223"/>
                  <a:pt x="3369" y="548391"/>
                  <a:pt x="5114" y="0"/>
                </a:cubicBezTo>
                <a:lnTo>
                  <a:pt x="9990908" y="0"/>
                </a:lnTo>
                <a:lnTo>
                  <a:pt x="9990908" y="4920343"/>
                </a:lnTo>
                <a:lnTo>
                  <a:pt x="5114" y="4920343"/>
                </a:lnTo>
                <a:cubicBezTo>
                  <a:pt x="5114" y="4653404"/>
                  <a:pt x="1887" y="4522674"/>
                  <a:pt x="1887" y="4255735"/>
                </a:cubicBezTo>
              </a:path>
            </a:pathLst>
          </a:custGeom>
          <a:no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p:cNvSpPr>
            <a:spLocks noGrp="1"/>
          </p:cNvSpPr>
          <p:nvPr>
            <p:ph type="ctrTitle"/>
          </p:nvPr>
        </p:nvSpPr>
        <p:spPr>
          <a:xfrm>
            <a:off x="207106" y="1614351"/>
            <a:ext cx="4723710" cy="1710478"/>
          </a:xfrm>
          <a:noFill/>
        </p:spPr>
        <p:txBody>
          <a:bodyPr anchor="ctr">
            <a:normAutofit/>
          </a:bodyPr>
          <a:lstStyle/>
          <a:p>
            <a:r>
              <a:rPr lang="en-US" dirty="0">
                <a:solidFill>
                  <a:srgbClr val="FF0000"/>
                </a:solidFill>
                <a:latin typeface="+mn-lt"/>
                <a:ea typeface="Yu Gothic UI Semibold" panose="020B0700000000000000" pitchFamily="34" charset="-128"/>
              </a:rPr>
              <a:t>AI POWERED CROP BREEDING</a:t>
            </a:r>
          </a:p>
        </p:txBody>
      </p:sp>
    </p:spTree>
    <p:extLst>
      <p:ext uri="{BB962C8B-B14F-4D97-AF65-F5344CB8AC3E}">
        <p14:creationId xmlns:p14="http://schemas.microsoft.com/office/powerpoint/2010/main" val="3432841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5" presetClass="emph" presetSubtype="0" fill="hold" nodeType="clickEffect">
                                  <p:stCondLst>
                                    <p:cond delay="0"/>
                                  </p:stCondLst>
                                  <p:childTnLst>
                                    <p:animClr clrSpc="hsl" dir="cw">
                                      <p:cBhvr override="childStyle">
                                        <p:cTn id="6" dur="500" fill="hold"/>
                                        <p:tgtEl>
                                          <p:spTgt spid="3"/>
                                        </p:tgtEl>
                                        <p:attrNameLst>
                                          <p:attrName>style.color</p:attrName>
                                        </p:attrNameLst>
                                      </p:cBhvr>
                                      <p:by>
                                        <p:hsl h="0" s="-70588" l="0"/>
                                      </p:by>
                                    </p:animClr>
                                    <p:animClr clrSpc="hsl" dir="cw">
                                      <p:cBhvr>
                                        <p:cTn id="7" dur="500" fill="hold"/>
                                        <p:tgtEl>
                                          <p:spTgt spid="3"/>
                                        </p:tgtEl>
                                        <p:attrNameLst>
                                          <p:attrName>fillcolor</p:attrName>
                                        </p:attrNameLst>
                                      </p:cBhvr>
                                      <p:by>
                                        <p:hsl h="0" s="-70588" l="0"/>
                                      </p:by>
                                    </p:animClr>
                                    <p:animClr clrSpc="hsl" dir="cw">
                                      <p:cBhvr>
                                        <p:cTn id="8" dur="500" fill="hold"/>
                                        <p:tgtEl>
                                          <p:spTgt spid="3"/>
                                        </p:tgtEl>
                                        <p:attrNameLst>
                                          <p:attrName>stroke.color</p:attrName>
                                        </p:attrNameLst>
                                      </p:cBhvr>
                                      <p:by>
                                        <p:hsl h="0" s="-70588" l="0"/>
                                      </p:by>
                                    </p:animClr>
                                    <p:set>
                                      <p:cBhvr>
                                        <p:cTn id="9" dur="500" fill="hold"/>
                                        <p:tgtEl>
                                          <p:spTgt spid="3"/>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738786" y="3994511"/>
            <a:ext cx="2797917" cy="1591492"/>
          </a:xfrm>
        </p:spPr>
        <p:txBody>
          <a:bodyPr>
            <a:normAutofit/>
          </a:bodyPr>
          <a:lstStyle/>
          <a:p>
            <a:endParaRPr lang="en-US" dirty="0">
              <a:solidFill>
                <a:schemeClr val="accent1">
                  <a:lumMod val="60000"/>
                  <a:lumOff val="40000"/>
                </a:schemeClr>
              </a:solidFill>
            </a:endParaRPr>
          </a:p>
        </p:txBody>
      </p:sp>
      <p:sp>
        <p:nvSpPr>
          <p:cNvPr id="3" name="Content Placeholder"/>
          <p:cNvSpPr>
            <a:spLocks noGrp="1"/>
          </p:cNvSpPr>
          <p:nvPr>
            <p:ph idx="1"/>
          </p:nvPr>
        </p:nvSpPr>
        <p:spPr>
          <a:xfrm>
            <a:off x="5309158" y="1004889"/>
            <a:ext cx="5708943" cy="4991099"/>
          </a:xfrm>
        </p:spPr>
        <p:txBody>
          <a:bodyPr>
            <a:normAutofit/>
          </a:bodyPr>
          <a:lstStyle/>
          <a:p>
            <a:pPr marL="0" lvl="0" indent="0">
              <a:spcBef>
                <a:spcPts val="1585"/>
              </a:spcBef>
              <a:buSzPts val="1000"/>
              <a:buNone/>
              <a:tabLst>
                <a:tab pos="457200" algn="l"/>
              </a:tabLst>
            </a:pPr>
            <a:r>
              <a:rPr lang="en-IN" sz="1000" dirty="0">
                <a:effectLst/>
                <a:ea typeface="Times New Roman" panose="02020603050405020304" pitchFamily="18" charset="0"/>
              </a:rPr>
              <a:t>In </a:t>
            </a:r>
            <a:r>
              <a:rPr lang="en-IN" sz="1000" b="1" dirty="0">
                <a:effectLst/>
                <a:ea typeface="Times New Roman" panose="02020603050405020304" pitchFamily="18" charset="0"/>
              </a:rPr>
              <a:t>8.2%</a:t>
            </a:r>
            <a:r>
              <a:rPr lang="en-IN" sz="1000" dirty="0">
                <a:effectLst/>
                <a:ea typeface="Times New Roman" panose="02020603050405020304" pitchFamily="18" charset="0"/>
              </a:rPr>
              <a:t> of test cases, the yield score </a:t>
            </a:r>
            <a:r>
              <a:rPr lang="en-IN" sz="1000" b="1" dirty="0">
                <a:effectLst/>
                <a:ea typeface="Times New Roman" panose="02020603050405020304" pitchFamily="18" charset="0"/>
              </a:rPr>
              <a:t>re-ranked the recommendation</a:t>
            </a:r>
            <a:r>
              <a:rPr lang="en-IN" sz="1000" dirty="0">
                <a:effectLst/>
                <a:ea typeface="Times New Roman" panose="02020603050405020304" pitchFamily="18" charset="0"/>
              </a:rPr>
              <a:t>, improving contextual fit.</a:t>
            </a:r>
          </a:p>
          <a:p>
            <a:pPr marL="0" lvl="0" indent="0">
              <a:spcBef>
                <a:spcPts val="1585"/>
              </a:spcBef>
              <a:buSzPts val="1000"/>
              <a:buNone/>
              <a:tabLst>
                <a:tab pos="457200" algn="l"/>
              </a:tabLst>
            </a:pPr>
            <a:r>
              <a:rPr lang="en-IN" sz="1000" dirty="0">
                <a:effectLst/>
                <a:ea typeface="Times New Roman" panose="02020603050405020304" pitchFamily="18" charset="0"/>
              </a:rPr>
              <a:t>For example:</a:t>
            </a:r>
          </a:p>
          <a:p>
            <a:pPr>
              <a:spcBef>
                <a:spcPts val="1585"/>
              </a:spcBef>
            </a:pPr>
            <a:r>
              <a:rPr lang="en-IN" sz="1000" b="1" dirty="0">
                <a:effectLst/>
                <a:ea typeface="Times New Roman" panose="02020603050405020304" pitchFamily="18" charset="0"/>
              </a:rPr>
              <a:t>Initial prediction</a:t>
            </a:r>
            <a:r>
              <a:rPr lang="en-IN" sz="1000" dirty="0">
                <a:effectLst/>
                <a:ea typeface="Times New Roman" panose="02020603050405020304" pitchFamily="18" charset="0"/>
              </a:rPr>
              <a:t>: Maize (Accuracy: 95%)</a:t>
            </a:r>
          </a:p>
          <a:p>
            <a:pPr>
              <a:spcBef>
                <a:spcPts val="1585"/>
              </a:spcBef>
            </a:pPr>
            <a:r>
              <a:rPr lang="en-IN" sz="1000" b="1" dirty="0">
                <a:effectLst/>
                <a:ea typeface="Times New Roman" panose="02020603050405020304" pitchFamily="18" charset="0"/>
              </a:rPr>
              <a:t>Final prediction</a:t>
            </a:r>
            <a:r>
              <a:rPr lang="en-IN" sz="1000" dirty="0">
                <a:effectLst/>
                <a:ea typeface="Times New Roman" panose="02020603050405020304" pitchFamily="18" charset="0"/>
              </a:rPr>
              <a:t>: Rice (Better rainfall match + higher yield score in wet soil)</a:t>
            </a:r>
          </a:p>
          <a:p>
            <a:pPr>
              <a:spcBef>
                <a:spcPts val="1585"/>
              </a:spcBef>
            </a:pPr>
            <a:r>
              <a:rPr lang="en-IN" sz="1000" dirty="0">
                <a:effectLst/>
                <a:ea typeface="Times New Roman" panose="02020603050405020304" pitchFamily="18" charset="0"/>
              </a:rPr>
              <a:t> </a:t>
            </a:r>
            <a:r>
              <a:rPr lang="en-IN" sz="1000" b="1" dirty="0">
                <a:effectLst/>
                <a:ea typeface="Times New Roman" panose="02020603050405020304" pitchFamily="18" charset="0"/>
              </a:rPr>
              <a:t>Yield Index Gain</a:t>
            </a:r>
            <a:r>
              <a:rPr lang="en-IN" sz="1000" dirty="0">
                <a:effectLst/>
                <a:ea typeface="Times New Roman" panose="02020603050405020304" pitchFamily="18" charset="0"/>
              </a:rPr>
              <a:t>: +4.6% projected yield under simulated region data</a:t>
            </a:r>
          </a:p>
          <a:p>
            <a:pPr marL="0" lvl="0" indent="0">
              <a:lnSpc>
                <a:spcPct val="200000"/>
              </a:lnSpc>
              <a:buSzPts val="1000"/>
              <a:buNone/>
              <a:tabLst>
                <a:tab pos="457200" algn="l"/>
              </a:tabLst>
            </a:pPr>
            <a:r>
              <a:rPr lang="en-IN" sz="1000" b="1" dirty="0">
                <a:effectLst/>
                <a:ea typeface="Times New Roman" panose="02020603050405020304" pitchFamily="18" charset="0"/>
              </a:rPr>
              <a:t>KNN</a:t>
            </a:r>
            <a:r>
              <a:rPr lang="en-IN" sz="1000" dirty="0">
                <a:effectLst/>
                <a:ea typeface="Times New Roman" panose="02020603050405020304" pitchFamily="18" charset="0"/>
              </a:rPr>
              <a:t> is simple and interpretable but lacks flexibility with large feature spaces.</a:t>
            </a:r>
          </a:p>
          <a:p>
            <a:pPr marL="0" lvl="0" indent="0">
              <a:lnSpc>
                <a:spcPct val="200000"/>
              </a:lnSpc>
              <a:buSzPts val="1000"/>
              <a:buNone/>
              <a:tabLst>
                <a:tab pos="457200" algn="l"/>
              </a:tabLst>
            </a:pPr>
            <a:r>
              <a:rPr lang="en-IN" sz="1000" b="1" dirty="0">
                <a:effectLst/>
                <a:ea typeface="Times New Roman" panose="02020603050405020304" pitchFamily="18" charset="0"/>
              </a:rPr>
              <a:t>SVM</a:t>
            </a:r>
            <a:r>
              <a:rPr lang="en-IN" sz="1000" dirty="0">
                <a:effectLst/>
                <a:ea typeface="Times New Roman" panose="02020603050405020304" pitchFamily="18" charset="0"/>
              </a:rPr>
              <a:t> performs well but is sensitive to kernel choice and not easily explainable.</a:t>
            </a:r>
          </a:p>
          <a:p>
            <a:pPr marL="0" lvl="0" indent="0">
              <a:lnSpc>
                <a:spcPct val="200000"/>
              </a:lnSpc>
              <a:buSzPts val="1000"/>
              <a:buNone/>
              <a:tabLst>
                <a:tab pos="457200" algn="l"/>
              </a:tabLst>
            </a:pPr>
            <a:r>
              <a:rPr lang="en-IN" sz="1000" b="1" dirty="0">
                <a:effectLst/>
                <a:ea typeface="Times New Roman" panose="02020603050405020304" pitchFamily="18" charset="0"/>
              </a:rPr>
              <a:t>Random Forest</a:t>
            </a:r>
            <a:r>
              <a:rPr lang="en-IN" sz="1000" dirty="0">
                <a:effectLst/>
                <a:ea typeface="Times New Roman" panose="02020603050405020304" pitchFamily="18" charset="0"/>
              </a:rPr>
              <a:t> is robust and high-performing, but…</a:t>
            </a:r>
          </a:p>
          <a:p>
            <a:pPr marL="0" lvl="0" indent="0">
              <a:lnSpc>
                <a:spcPct val="200000"/>
              </a:lnSpc>
              <a:buSzPts val="1000"/>
              <a:buNone/>
              <a:tabLst>
                <a:tab pos="457200" algn="l"/>
              </a:tabLst>
            </a:pPr>
            <a:r>
              <a:rPr lang="en-IN" sz="1000" b="1" dirty="0">
                <a:effectLst/>
                <a:ea typeface="Times New Roman" panose="02020603050405020304" pitchFamily="18" charset="0"/>
              </a:rPr>
              <a:t>Our Hybrid Model</a:t>
            </a:r>
            <a:r>
              <a:rPr lang="en-IN" sz="1000" dirty="0">
                <a:effectLst/>
                <a:ea typeface="Times New Roman" panose="02020603050405020304" pitchFamily="18" charset="0"/>
              </a:rPr>
              <a:t> goes further by applying </a:t>
            </a:r>
            <a:r>
              <a:rPr lang="en-IN" sz="1000" b="1" dirty="0">
                <a:effectLst/>
                <a:ea typeface="Times New Roman" panose="02020603050405020304" pitchFamily="18" charset="0"/>
              </a:rPr>
              <a:t>real-world yield scoring heuristics</a:t>
            </a:r>
            <a:r>
              <a:rPr lang="en-IN" sz="1000" dirty="0">
                <a:effectLst/>
                <a:ea typeface="Times New Roman" panose="02020603050405020304" pitchFamily="18" charset="0"/>
              </a:rPr>
              <a:t>, increasing the </a:t>
            </a:r>
            <a:r>
              <a:rPr lang="en-IN" sz="1000" b="1" dirty="0">
                <a:effectLst/>
                <a:ea typeface="Times New Roman" panose="02020603050405020304" pitchFamily="18" charset="0"/>
              </a:rPr>
              <a:t>practical decision value</a:t>
            </a:r>
            <a:r>
              <a:rPr lang="en-IN" sz="1000" dirty="0">
                <a:effectLst/>
                <a:ea typeface="Times New Roman" panose="02020603050405020304" pitchFamily="18" charset="0"/>
              </a:rPr>
              <a:t> of each prediction. It brings </a:t>
            </a:r>
            <a:r>
              <a:rPr lang="en-IN" sz="1000" b="1" dirty="0">
                <a:effectLst/>
                <a:ea typeface="Times New Roman" panose="02020603050405020304" pitchFamily="18" charset="0"/>
              </a:rPr>
              <a:t>explainability</a:t>
            </a:r>
            <a:r>
              <a:rPr lang="en-IN" sz="1000" dirty="0">
                <a:effectLst/>
                <a:ea typeface="Times New Roman" panose="02020603050405020304" pitchFamily="18" charset="0"/>
              </a:rPr>
              <a:t> and </a:t>
            </a:r>
            <a:r>
              <a:rPr lang="en-IN" sz="1000" b="1" dirty="0">
                <a:effectLst/>
                <a:ea typeface="Times New Roman" panose="02020603050405020304" pitchFamily="18" charset="0"/>
              </a:rPr>
              <a:t>optimization</a:t>
            </a:r>
            <a:r>
              <a:rPr lang="en-IN" sz="1000" dirty="0">
                <a:effectLst/>
                <a:ea typeface="Times New Roman" panose="02020603050405020304" pitchFamily="18" charset="0"/>
              </a:rPr>
              <a:t> together, which is essential in agriculture.</a:t>
            </a:r>
          </a:p>
          <a:p>
            <a:pPr marL="0" indent="0">
              <a:spcBef>
                <a:spcPts val="1585"/>
              </a:spcBef>
              <a:buNone/>
            </a:pPr>
            <a:endParaRPr lang="en-IN" sz="1000" dirty="0">
              <a:effectLst/>
              <a:ea typeface="Times New Roman" panose="02020603050405020304" pitchFamily="18" charset="0"/>
            </a:endParaRPr>
          </a:p>
          <a:p>
            <a:pPr marL="0" indent="0">
              <a:lnSpc>
                <a:spcPct val="110000"/>
              </a:lnSpc>
              <a:buNone/>
            </a:pPr>
            <a:endParaRPr lang="en-US" sz="1500" dirty="0"/>
          </a:p>
        </p:txBody>
      </p:sp>
      <p:sp>
        <p:nvSpPr>
          <p:cNvPr id="10" name="Date Placeholder 12">
            <a:extLst>
              <a:ext uri="{FF2B5EF4-FFF2-40B4-BE49-F238E27FC236}">
                <a16:creationId xmlns:a16="http://schemas.microsoft.com/office/drawing/2014/main" id="{FC98C7CE-1DBE-1CF8-AC00-BC260EAD11B2}"/>
              </a:ext>
            </a:extLst>
          </p:cNvPr>
          <p:cNvSpPr>
            <a:spLocks noGrp="1"/>
          </p:cNvSpPr>
          <p:nvPr>
            <p:ph type="dt" sz="half" idx="10"/>
          </p:nvPr>
        </p:nvSpPr>
        <p:spPr>
          <a:xfrm>
            <a:off x="847726" y="6199188"/>
            <a:ext cx="2743200" cy="365125"/>
          </a:xfrm>
        </p:spPr>
        <p:txBody>
          <a:bodyPr/>
          <a:lstStyle/>
          <a:p>
            <a:pPr>
              <a:spcAft>
                <a:spcPts val="600"/>
              </a:spcAft>
            </a:pPr>
            <a:endParaRPr lang="en-US" dirty="0">
              <a:solidFill>
                <a:schemeClr val="accent1">
                  <a:lumMod val="60000"/>
                  <a:lumOff val="40000"/>
                </a:schemeClr>
              </a:solidFill>
              <a:effectLst>
                <a:outerShdw blurRad="38100" dist="38100" dir="2700000" algn="tl">
                  <a:srgbClr val="000000">
                    <a:alpha val="43137"/>
                  </a:srgbClr>
                </a:outerShdw>
              </a:effectLst>
            </a:endParaRPr>
          </a:p>
        </p:txBody>
      </p:sp>
      <p:sp>
        <p:nvSpPr>
          <p:cNvPr id="12" name="Footer Placeholder 13">
            <a:extLst>
              <a:ext uri="{FF2B5EF4-FFF2-40B4-BE49-F238E27FC236}">
                <a16:creationId xmlns:a16="http://schemas.microsoft.com/office/drawing/2014/main" id="{5344577B-5265-5B15-AA58-C6CBDB915263}"/>
              </a:ext>
            </a:extLst>
          </p:cNvPr>
          <p:cNvSpPr>
            <a:spLocks noGrp="1"/>
          </p:cNvSpPr>
          <p:nvPr>
            <p:ph type="ftr" sz="quarter" idx="11"/>
          </p:nvPr>
        </p:nvSpPr>
        <p:spPr>
          <a:xfrm>
            <a:off x="7286625" y="6199188"/>
            <a:ext cx="3409951" cy="365125"/>
          </a:xfrm>
        </p:spPr>
        <p:txBody>
          <a:bodyPr/>
          <a:lstStyle/>
          <a:p>
            <a:pPr>
              <a:spcAft>
                <a:spcPts val="600"/>
              </a:spcAft>
            </a:pPr>
            <a:r>
              <a:rPr lang="en-US"/>
              <a:t>Sample Footer Text</a:t>
            </a:r>
          </a:p>
        </p:txBody>
      </p:sp>
      <p:sp>
        <p:nvSpPr>
          <p:cNvPr id="14" name="Slide Number Placeholder 14">
            <a:extLst>
              <a:ext uri="{FF2B5EF4-FFF2-40B4-BE49-F238E27FC236}">
                <a16:creationId xmlns:a16="http://schemas.microsoft.com/office/drawing/2014/main" id="{273A6287-D0A9-8D17-59E9-2F956B78CEF6}"/>
              </a:ext>
            </a:extLst>
          </p:cNvPr>
          <p:cNvSpPr>
            <a:spLocks noGrp="1"/>
          </p:cNvSpPr>
          <p:nvPr>
            <p:ph type="sldNum" sz="quarter" idx="12"/>
          </p:nvPr>
        </p:nvSpPr>
        <p:spPr>
          <a:xfrm>
            <a:off x="10696577" y="6199188"/>
            <a:ext cx="619125" cy="365125"/>
          </a:xfrm>
        </p:spPr>
        <p:txBody>
          <a:bodyPr/>
          <a:lstStyle/>
          <a:p>
            <a:pPr>
              <a:spcAft>
                <a:spcPts val="600"/>
              </a:spcAft>
            </a:pPr>
            <a:fld id="{1437450A-6C25-4B4D-B27D-E1E9B2CE4682}" type="slidenum">
              <a:rPr lang="en-US" smtClean="0"/>
              <a:pPr>
                <a:spcAft>
                  <a:spcPts val="600"/>
                </a:spcAft>
              </a:pPr>
              <a:t>10</a:t>
            </a:fld>
            <a:endParaRPr lang="en-US"/>
          </a:p>
        </p:txBody>
      </p:sp>
      <p:pic>
        <p:nvPicPr>
          <p:cNvPr id="4" name="Picture 3" descr="Three combines harvesting wheat">
            <a:extLst>
              <a:ext uri="{FF2B5EF4-FFF2-40B4-BE49-F238E27FC236}">
                <a16:creationId xmlns:a16="http://schemas.microsoft.com/office/drawing/2014/main" id="{AA613AD7-B96B-0EF9-FF4D-143AF333D12C}"/>
              </a:ext>
            </a:extLst>
          </p:cNvPr>
          <p:cNvPicPr>
            <a:picLocks noChangeAspect="1"/>
          </p:cNvPicPr>
          <p:nvPr/>
        </p:nvPicPr>
        <p:blipFill rotWithShape="1">
          <a:blip r:embed="rId2">
            <a:alphaModFix amt="50000"/>
          </a:blip>
          <a:srcRect l="25166" r="14438" b="-2"/>
          <a:stretch/>
        </p:blipFill>
        <p:spPr>
          <a:xfrm>
            <a:off x="-902637" y="11"/>
            <a:ext cx="6080761" cy="6857989"/>
          </a:xfrm>
          <a:prstGeom prst="rect">
            <a:avLst/>
          </a:prstGeom>
          <a:noFill/>
        </p:spPr>
      </p:pic>
      <p:sp>
        <p:nvSpPr>
          <p:cNvPr id="5" name="TextBox 4">
            <a:extLst>
              <a:ext uri="{FF2B5EF4-FFF2-40B4-BE49-F238E27FC236}">
                <a16:creationId xmlns:a16="http://schemas.microsoft.com/office/drawing/2014/main" id="{3C1FC3B4-EE15-CB0F-02CA-F9B4B1627972}"/>
              </a:ext>
            </a:extLst>
          </p:cNvPr>
          <p:cNvSpPr txBox="1"/>
          <p:nvPr/>
        </p:nvSpPr>
        <p:spPr>
          <a:xfrm>
            <a:off x="1690530" y="5021365"/>
            <a:ext cx="3273012" cy="584775"/>
          </a:xfrm>
          <a:prstGeom prst="rect">
            <a:avLst/>
          </a:prstGeom>
          <a:noFill/>
        </p:spPr>
        <p:txBody>
          <a:bodyPr wrap="none" rtlCol="0">
            <a:spAutoFit/>
          </a:bodyPr>
          <a:lstStyle/>
          <a:p>
            <a:r>
              <a:rPr lang="en-IN" sz="3200" b="1" dirty="0">
                <a:solidFill>
                  <a:srgbClr val="C00000"/>
                </a:solidFill>
              </a:rPr>
              <a:t>RESULT ANAYSIS</a:t>
            </a:r>
          </a:p>
        </p:txBody>
      </p:sp>
    </p:spTree>
    <p:extLst>
      <p:ext uri="{BB962C8B-B14F-4D97-AF65-F5344CB8AC3E}">
        <p14:creationId xmlns:p14="http://schemas.microsoft.com/office/powerpoint/2010/main" val="31156902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Plants in a field">
            <a:extLst>
              <a:ext uri="{FF2B5EF4-FFF2-40B4-BE49-F238E27FC236}">
                <a16:creationId xmlns:a16="http://schemas.microsoft.com/office/drawing/2014/main" id="{AE9F50BE-1D54-9CCE-5886-D1A892D21DD4}"/>
              </a:ext>
            </a:extLst>
          </p:cNvPr>
          <p:cNvPicPr>
            <a:picLocks noChangeAspect="1"/>
          </p:cNvPicPr>
          <p:nvPr/>
        </p:nvPicPr>
        <p:blipFill rotWithShape="1">
          <a:blip r:embed="rId2">
            <a:alphaModFix amt="50000"/>
          </a:blip>
          <a:srcRect l="25883" r="28942" b="-3"/>
          <a:stretch/>
        </p:blipFill>
        <p:spPr>
          <a:xfrm>
            <a:off x="-1" y="10"/>
            <a:ext cx="4648201" cy="6857989"/>
          </a:xfrm>
          <a:prstGeom prst="rect">
            <a:avLst/>
          </a:prstGeom>
          <a:noFill/>
        </p:spPr>
      </p:pic>
      <p:sp>
        <p:nvSpPr>
          <p:cNvPr id="2" name="Title"/>
          <p:cNvSpPr>
            <a:spLocks noGrp="1"/>
          </p:cNvSpPr>
          <p:nvPr>
            <p:ph type="title"/>
          </p:nvPr>
        </p:nvSpPr>
        <p:spPr>
          <a:xfrm>
            <a:off x="1348386" y="3994511"/>
            <a:ext cx="3204953" cy="1591492"/>
          </a:xfrm>
        </p:spPr>
        <p:txBody>
          <a:bodyPr>
            <a:normAutofit/>
          </a:bodyPr>
          <a:lstStyle/>
          <a:p>
            <a:r>
              <a:rPr lang="en-US" sz="3200" dirty="0">
                <a:solidFill>
                  <a:srgbClr val="C00000"/>
                </a:solidFill>
              </a:rPr>
              <a:t>CONCLUSION</a:t>
            </a:r>
          </a:p>
        </p:txBody>
      </p:sp>
      <p:sp>
        <p:nvSpPr>
          <p:cNvPr id="3" name="Content Placeholder"/>
          <p:cNvSpPr>
            <a:spLocks noGrp="1"/>
          </p:cNvSpPr>
          <p:nvPr>
            <p:ph idx="1"/>
          </p:nvPr>
        </p:nvSpPr>
        <p:spPr>
          <a:xfrm>
            <a:off x="4777274" y="914400"/>
            <a:ext cx="6494270" cy="4991099"/>
          </a:xfrm>
        </p:spPr>
        <p:txBody>
          <a:bodyPr>
            <a:normAutofit/>
          </a:bodyPr>
          <a:lstStyle/>
          <a:p>
            <a:pPr>
              <a:spcBef>
                <a:spcPts val="1585"/>
              </a:spcBef>
              <a:buNone/>
            </a:pPr>
            <a:r>
              <a:rPr lang="en-IN" sz="1400" dirty="0">
                <a:effectLst/>
                <a:ea typeface="Times New Roman" panose="02020603050405020304" pitchFamily="18" charset="0"/>
              </a:rPr>
              <a:t>This project presented a novel AI-based approach to crop breeding by developing a hybrid system focused on </a:t>
            </a:r>
            <a:r>
              <a:rPr lang="en-IN" sz="1400" b="1" dirty="0">
                <a:effectLst/>
                <a:ea typeface="Times New Roman" panose="02020603050405020304" pitchFamily="18" charset="0"/>
              </a:rPr>
              <a:t>yield optimization</a:t>
            </a:r>
            <a:r>
              <a:rPr lang="en-IN" sz="1400" dirty="0">
                <a:effectLst/>
                <a:ea typeface="Times New Roman" panose="02020603050405020304" pitchFamily="18" charset="0"/>
              </a:rPr>
              <a:t>. Leveraging real-world agricultural data, we trained machine learning models to recommend crops based on environmental and soil parameters.</a:t>
            </a:r>
          </a:p>
          <a:p>
            <a:pPr>
              <a:spcBef>
                <a:spcPts val="1585"/>
              </a:spcBef>
              <a:buNone/>
            </a:pPr>
            <a:r>
              <a:rPr lang="en-IN" sz="1400" dirty="0">
                <a:effectLst/>
                <a:ea typeface="Times New Roman" panose="02020603050405020304" pitchFamily="18" charset="0"/>
              </a:rPr>
              <a:t>The key innovation lies in integrating a </a:t>
            </a:r>
            <a:r>
              <a:rPr lang="en-IN" sz="1400" b="1" dirty="0">
                <a:effectLst/>
                <a:ea typeface="Times New Roman" panose="02020603050405020304" pitchFamily="18" charset="0"/>
              </a:rPr>
              <a:t>Yield-Weighted Post-Processing Layer</a:t>
            </a:r>
            <a:r>
              <a:rPr lang="en-IN" sz="1400" dirty="0">
                <a:effectLst/>
                <a:ea typeface="Times New Roman" panose="02020603050405020304" pitchFamily="18" charset="0"/>
              </a:rPr>
              <a:t> over a Random Forest classifier. This additional logic adjusts crop recommendations based on heuristic yield scores, soil compatibility, and environmental match, thereby optimizing the decision beyond pure classification.</a:t>
            </a:r>
          </a:p>
          <a:p>
            <a:pPr marL="0" indent="0">
              <a:spcBef>
                <a:spcPts val="1585"/>
              </a:spcBef>
              <a:buNone/>
            </a:pPr>
            <a:r>
              <a:rPr lang="en-IN" sz="1400" dirty="0">
                <a:effectLst/>
                <a:ea typeface="Times New Roman" panose="02020603050405020304" pitchFamily="18" charset="0"/>
              </a:rPr>
              <a:t>Extensive evaluations show that our system outperforms traditional models like SVM and KNN in accuracy and practical relevance. Visualizations, accuracy metrics, and yield suitability analyses support the effectiveness of our method. Most importantly, the proposed system adds </a:t>
            </a:r>
            <a:r>
              <a:rPr lang="en-IN" sz="1400" b="1" dirty="0">
                <a:effectLst/>
                <a:ea typeface="Times New Roman" panose="02020603050405020304" pitchFamily="18" charset="0"/>
              </a:rPr>
              <a:t>explainability</a:t>
            </a:r>
            <a:r>
              <a:rPr lang="en-IN" sz="1400" dirty="0">
                <a:effectLst/>
                <a:ea typeface="Times New Roman" panose="02020603050405020304" pitchFamily="18" charset="0"/>
              </a:rPr>
              <a:t> and </a:t>
            </a:r>
            <a:r>
              <a:rPr lang="en-IN" sz="1400" b="1" dirty="0">
                <a:effectLst/>
                <a:ea typeface="Times New Roman" panose="02020603050405020304" pitchFamily="18" charset="0"/>
              </a:rPr>
              <a:t>real-world applicability</a:t>
            </a:r>
            <a:r>
              <a:rPr lang="en-IN" sz="1400" dirty="0">
                <a:effectLst/>
                <a:ea typeface="Times New Roman" panose="02020603050405020304" pitchFamily="18" charset="0"/>
              </a:rPr>
              <a:t>—two key traits required for scalable adoption in smart agriculture and crop breeding.</a:t>
            </a:r>
          </a:p>
        </p:txBody>
      </p:sp>
      <p:sp>
        <p:nvSpPr>
          <p:cNvPr id="10" name="Date Placeholder 12">
            <a:extLst>
              <a:ext uri="{FF2B5EF4-FFF2-40B4-BE49-F238E27FC236}">
                <a16:creationId xmlns:a16="http://schemas.microsoft.com/office/drawing/2014/main" id="{FC98C7CE-1DBE-1CF8-AC00-BC260EAD11B2}"/>
              </a:ext>
            </a:extLst>
          </p:cNvPr>
          <p:cNvSpPr>
            <a:spLocks noGrp="1"/>
          </p:cNvSpPr>
          <p:nvPr>
            <p:ph type="dt" sz="half" idx="10"/>
          </p:nvPr>
        </p:nvSpPr>
        <p:spPr>
          <a:xfrm>
            <a:off x="847726" y="6199188"/>
            <a:ext cx="2743200" cy="365125"/>
          </a:xfrm>
        </p:spPr>
        <p:txBody>
          <a:bodyPr/>
          <a:lstStyle/>
          <a:p>
            <a:pPr>
              <a:spcAft>
                <a:spcPts val="600"/>
              </a:spcAft>
            </a:pPr>
            <a:fld id="{3591584A-C12C-41A4-9979-EC24B61DB337}" type="datetime1">
              <a:rPr lang="en-US" smtClean="0">
                <a:solidFill>
                  <a:schemeClr val="accent1">
                    <a:lumMod val="60000"/>
                    <a:lumOff val="40000"/>
                  </a:schemeClr>
                </a:solidFill>
                <a:effectLst>
                  <a:outerShdw blurRad="38100" dist="38100" dir="2700000" algn="tl">
                    <a:srgbClr val="000000">
                      <a:alpha val="43137"/>
                    </a:srgbClr>
                  </a:outerShdw>
                </a:effectLst>
              </a:rPr>
              <a:pPr>
                <a:spcAft>
                  <a:spcPts val="600"/>
                </a:spcAft>
              </a:pPr>
              <a:t>4/12/2025</a:t>
            </a:fld>
            <a:endParaRPr lang="en-US" dirty="0">
              <a:solidFill>
                <a:schemeClr val="accent1">
                  <a:lumMod val="60000"/>
                  <a:lumOff val="40000"/>
                </a:schemeClr>
              </a:solidFill>
              <a:effectLst>
                <a:outerShdw blurRad="38100" dist="38100" dir="2700000" algn="tl">
                  <a:srgbClr val="000000">
                    <a:alpha val="43137"/>
                  </a:srgbClr>
                </a:outerShdw>
              </a:effectLst>
            </a:endParaRPr>
          </a:p>
        </p:txBody>
      </p:sp>
      <p:sp>
        <p:nvSpPr>
          <p:cNvPr id="12" name="Footer Placeholder 13">
            <a:extLst>
              <a:ext uri="{FF2B5EF4-FFF2-40B4-BE49-F238E27FC236}">
                <a16:creationId xmlns:a16="http://schemas.microsoft.com/office/drawing/2014/main" id="{5344577B-5265-5B15-AA58-C6CBDB915263}"/>
              </a:ext>
            </a:extLst>
          </p:cNvPr>
          <p:cNvSpPr>
            <a:spLocks noGrp="1"/>
          </p:cNvSpPr>
          <p:nvPr>
            <p:ph type="ftr" sz="quarter" idx="11"/>
          </p:nvPr>
        </p:nvSpPr>
        <p:spPr>
          <a:xfrm>
            <a:off x="7286625" y="6199188"/>
            <a:ext cx="3409951" cy="365125"/>
          </a:xfrm>
        </p:spPr>
        <p:txBody>
          <a:bodyPr/>
          <a:lstStyle/>
          <a:p>
            <a:pPr>
              <a:spcAft>
                <a:spcPts val="600"/>
              </a:spcAft>
            </a:pPr>
            <a:r>
              <a:rPr lang="en-US"/>
              <a:t>Sample Footer Text</a:t>
            </a:r>
          </a:p>
        </p:txBody>
      </p:sp>
      <p:sp>
        <p:nvSpPr>
          <p:cNvPr id="14" name="Slide Number Placeholder 14">
            <a:extLst>
              <a:ext uri="{FF2B5EF4-FFF2-40B4-BE49-F238E27FC236}">
                <a16:creationId xmlns:a16="http://schemas.microsoft.com/office/drawing/2014/main" id="{273A6287-D0A9-8D17-59E9-2F956B78CEF6}"/>
              </a:ext>
            </a:extLst>
          </p:cNvPr>
          <p:cNvSpPr>
            <a:spLocks noGrp="1"/>
          </p:cNvSpPr>
          <p:nvPr>
            <p:ph type="sldNum" sz="quarter" idx="12"/>
          </p:nvPr>
        </p:nvSpPr>
        <p:spPr>
          <a:xfrm>
            <a:off x="10696577" y="6199188"/>
            <a:ext cx="619125" cy="365125"/>
          </a:xfrm>
        </p:spPr>
        <p:txBody>
          <a:bodyPr/>
          <a:lstStyle/>
          <a:p>
            <a:pPr>
              <a:spcAft>
                <a:spcPts val="600"/>
              </a:spcAft>
            </a:pPr>
            <a:fld id="{1437450A-6C25-4B4D-B27D-E1E9B2CE4682}" type="slidenum">
              <a:rPr lang="en-US" smtClean="0"/>
              <a:pPr>
                <a:spcAft>
                  <a:spcPts val="600"/>
                </a:spcAft>
              </a:pPr>
              <a:t>11</a:t>
            </a:fld>
            <a:endParaRPr lang="en-US"/>
          </a:p>
        </p:txBody>
      </p:sp>
    </p:spTree>
    <p:extLst>
      <p:ext uri="{BB962C8B-B14F-4D97-AF65-F5344CB8AC3E}">
        <p14:creationId xmlns:p14="http://schemas.microsoft.com/office/powerpoint/2010/main" val="13032996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85C36D-FE31-A099-793E-19C689ADF85F}"/>
            </a:ext>
          </a:extLst>
        </p:cNvPr>
        <p:cNvGrpSpPr/>
        <p:nvPr/>
      </p:nvGrpSpPr>
      <p:grpSpPr>
        <a:xfrm>
          <a:off x="0" y="0"/>
          <a:ext cx="0" cy="0"/>
          <a:chOff x="0" y="0"/>
          <a:chExt cx="0" cy="0"/>
        </a:xfrm>
      </p:grpSpPr>
      <p:sp>
        <p:nvSpPr>
          <p:cNvPr id="2" name="Title">
            <a:extLst>
              <a:ext uri="{FF2B5EF4-FFF2-40B4-BE49-F238E27FC236}">
                <a16:creationId xmlns:a16="http://schemas.microsoft.com/office/drawing/2014/main" id="{4401C245-403A-C74D-CB1F-B6B04100D2F5}"/>
              </a:ext>
            </a:extLst>
          </p:cNvPr>
          <p:cNvSpPr>
            <a:spLocks noGrp="1"/>
          </p:cNvSpPr>
          <p:nvPr>
            <p:ph type="title"/>
          </p:nvPr>
        </p:nvSpPr>
        <p:spPr>
          <a:xfrm flipH="1">
            <a:off x="1324946" y="4152122"/>
            <a:ext cx="3452327" cy="1530221"/>
          </a:xfrm>
        </p:spPr>
        <p:txBody>
          <a:bodyPr>
            <a:normAutofit/>
          </a:bodyPr>
          <a:lstStyle/>
          <a:p>
            <a:r>
              <a:rPr lang="en-US" sz="3200" dirty="0">
                <a:solidFill>
                  <a:srgbClr val="C00000"/>
                </a:solidFill>
              </a:rPr>
              <a:t>FUTURE IMPROVEMENT</a:t>
            </a:r>
          </a:p>
        </p:txBody>
      </p:sp>
      <p:sp>
        <p:nvSpPr>
          <p:cNvPr id="3" name="Content Placeholder">
            <a:extLst>
              <a:ext uri="{FF2B5EF4-FFF2-40B4-BE49-F238E27FC236}">
                <a16:creationId xmlns:a16="http://schemas.microsoft.com/office/drawing/2014/main" id="{55FBD607-4AB3-8ECE-6710-A70C71146FC3}"/>
              </a:ext>
            </a:extLst>
          </p:cNvPr>
          <p:cNvSpPr>
            <a:spLocks noGrp="1"/>
          </p:cNvSpPr>
          <p:nvPr>
            <p:ph idx="1"/>
          </p:nvPr>
        </p:nvSpPr>
        <p:spPr>
          <a:xfrm>
            <a:off x="4777274" y="1259633"/>
            <a:ext cx="6494270" cy="4645866"/>
          </a:xfrm>
        </p:spPr>
        <p:txBody>
          <a:bodyPr>
            <a:normAutofit/>
          </a:bodyPr>
          <a:lstStyle/>
          <a:p>
            <a:pPr algn="just">
              <a:spcBef>
                <a:spcPts val="1585"/>
              </a:spcBef>
              <a:buNone/>
            </a:pPr>
            <a:r>
              <a:rPr lang="en-IN" sz="1100" dirty="0">
                <a:effectLst/>
                <a:ea typeface="Times New Roman" panose="02020603050405020304" pitchFamily="18" charset="0"/>
              </a:rPr>
              <a:t>While the current system provides promising results, several avenues for future improvement exist:</a:t>
            </a:r>
          </a:p>
          <a:p>
            <a:pPr marL="342900" lvl="0" indent="-342900" algn="just">
              <a:spcBef>
                <a:spcPts val="1585"/>
              </a:spcBef>
              <a:buNone/>
              <a:tabLst>
                <a:tab pos="457200" algn="l"/>
              </a:tabLst>
            </a:pPr>
            <a:r>
              <a:rPr lang="en-IN" sz="1100" b="1" dirty="0">
                <a:effectLst/>
                <a:ea typeface="Times New Roman" panose="02020603050405020304" pitchFamily="18" charset="0"/>
              </a:rPr>
              <a:t>Deep Learning Integration:</a:t>
            </a:r>
            <a:r>
              <a:rPr lang="en-IN" sz="1100" dirty="0">
                <a:effectLst/>
                <a:ea typeface="Times New Roman" panose="02020603050405020304" pitchFamily="18" charset="0"/>
              </a:rPr>
              <a:t> Explore LSTM or CNN models to capture complex, non-linear dependencies in environmental time-series data.</a:t>
            </a:r>
          </a:p>
          <a:p>
            <a:pPr marL="342900" lvl="0" indent="-342900" algn="just">
              <a:spcBef>
                <a:spcPts val="1585"/>
              </a:spcBef>
              <a:buNone/>
              <a:tabLst>
                <a:tab pos="457200" algn="l"/>
              </a:tabLst>
            </a:pPr>
            <a:r>
              <a:rPr lang="en-IN" sz="1100" b="1" dirty="0">
                <a:effectLst/>
                <a:ea typeface="Times New Roman" panose="02020603050405020304" pitchFamily="18" charset="0"/>
              </a:rPr>
              <a:t>Region-Specific Yield Data:</a:t>
            </a:r>
            <a:r>
              <a:rPr lang="en-IN" sz="1100" dirty="0">
                <a:effectLst/>
                <a:ea typeface="Times New Roman" panose="02020603050405020304" pitchFamily="18" charset="0"/>
              </a:rPr>
              <a:t> Incorporate geospatial crop yield data and satellite imagery to make region-targeted recommendations.</a:t>
            </a:r>
          </a:p>
          <a:p>
            <a:pPr marL="342900" lvl="0" indent="-342900" algn="just">
              <a:spcBef>
                <a:spcPts val="1585"/>
              </a:spcBef>
              <a:buNone/>
              <a:tabLst>
                <a:tab pos="457200" algn="l"/>
              </a:tabLst>
            </a:pPr>
            <a:r>
              <a:rPr lang="en-IN" sz="1100" b="1" dirty="0">
                <a:effectLst/>
                <a:ea typeface="Times New Roman" panose="02020603050405020304" pitchFamily="18" charset="0"/>
              </a:rPr>
              <a:t>Mobile Application Deployment:</a:t>
            </a:r>
            <a:r>
              <a:rPr lang="en-IN" sz="1100" dirty="0">
                <a:effectLst/>
                <a:ea typeface="Times New Roman" panose="02020603050405020304" pitchFamily="18" charset="0"/>
              </a:rPr>
              <a:t> Develop a mobile-based interface for farmers to access crop suggestions in real-time using GPS and live weather APIs.</a:t>
            </a:r>
          </a:p>
          <a:p>
            <a:pPr marL="342900" lvl="0" indent="-342900" algn="just">
              <a:spcBef>
                <a:spcPts val="1585"/>
              </a:spcBef>
              <a:buNone/>
              <a:tabLst>
                <a:tab pos="457200" algn="l"/>
              </a:tabLst>
            </a:pPr>
            <a:r>
              <a:rPr lang="en-IN" sz="1100" b="1" dirty="0">
                <a:effectLst/>
                <a:ea typeface="Times New Roman" panose="02020603050405020304" pitchFamily="18" charset="0"/>
              </a:rPr>
              <a:t>Multi-Objective Optimization:</a:t>
            </a:r>
            <a:r>
              <a:rPr lang="en-IN" sz="1100" dirty="0">
                <a:effectLst/>
                <a:ea typeface="Times New Roman" panose="02020603050405020304" pitchFamily="18" charset="0"/>
              </a:rPr>
              <a:t> Extend the scoring layer to include water usage efficiency, carbon impact, and market price forecasts </a:t>
            </a:r>
            <a:r>
              <a:rPr lang="en-IN" sz="1100" dirty="0">
                <a:ea typeface="Times New Roman" panose="02020603050405020304" pitchFamily="18" charset="0"/>
              </a:rPr>
              <a:t>yield. alongside</a:t>
            </a:r>
            <a:endParaRPr lang="en-IN" sz="1100" dirty="0">
              <a:effectLst/>
              <a:ea typeface="Times New Roman" panose="02020603050405020304" pitchFamily="18" charset="0"/>
            </a:endParaRPr>
          </a:p>
          <a:p>
            <a:pPr marL="342900" lvl="0" indent="-342900" algn="just">
              <a:spcBef>
                <a:spcPts val="1585"/>
              </a:spcBef>
              <a:buNone/>
              <a:tabLst>
                <a:tab pos="457200" algn="l"/>
              </a:tabLst>
            </a:pPr>
            <a:r>
              <a:rPr lang="en-IN" sz="1100" b="1" dirty="0">
                <a:effectLst/>
                <a:ea typeface="Times New Roman" panose="02020603050405020304" pitchFamily="18" charset="0"/>
              </a:rPr>
              <a:t>Integration with IoT Sensors:</a:t>
            </a:r>
            <a:r>
              <a:rPr lang="en-IN" sz="1100" dirty="0">
                <a:effectLst/>
                <a:ea typeface="Times New Roman" panose="02020603050405020304" pitchFamily="18" charset="0"/>
              </a:rPr>
              <a:t> Connect the system with live sensors in smart farms to process real-time soil moisture, temperature, and nutrient levels.</a:t>
            </a:r>
          </a:p>
          <a:p>
            <a:pPr marL="342900" lvl="0" indent="-342900" algn="just">
              <a:spcBef>
                <a:spcPts val="1585"/>
              </a:spcBef>
              <a:tabLst>
                <a:tab pos="457200" algn="l"/>
              </a:tabLst>
            </a:pPr>
            <a:r>
              <a:rPr lang="en-IN" sz="1100" b="1" dirty="0">
                <a:effectLst/>
                <a:ea typeface="Times New Roman" panose="02020603050405020304" pitchFamily="18" charset="0"/>
              </a:rPr>
              <a:t>Crop Rotation Planning:</a:t>
            </a:r>
            <a:r>
              <a:rPr lang="en-IN" sz="1100" dirty="0">
                <a:effectLst/>
                <a:ea typeface="Times New Roman" panose="02020603050405020304" pitchFamily="18" charset="0"/>
              </a:rPr>
              <a:t> Introduce seasonal planning and suggest long-term crop sequences that improve soil health and maintain yield.</a:t>
            </a:r>
          </a:p>
        </p:txBody>
      </p:sp>
      <p:sp>
        <p:nvSpPr>
          <p:cNvPr id="10" name="Date Placeholder 12">
            <a:extLst>
              <a:ext uri="{FF2B5EF4-FFF2-40B4-BE49-F238E27FC236}">
                <a16:creationId xmlns:a16="http://schemas.microsoft.com/office/drawing/2014/main" id="{57D4ECDB-EAF6-2D3B-B809-895164589990}"/>
              </a:ext>
            </a:extLst>
          </p:cNvPr>
          <p:cNvSpPr>
            <a:spLocks noGrp="1"/>
          </p:cNvSpPr>
          <p:nvPr>
            <p:ph type="dt" sz="half" idx="10"/>
          </p:nvPr>
        </p:nvSpPr>
        <p:spPr>
          <a:xfrm>
            <a:off x="847726" y="6199188"/>
            <a:ext cx="2743200" cy="365125"/>
          </a:xfrm>
        </p:spPr>
        <p:txBody>
          <a:bodyPr/>
          <a:lstStyle/>
          <a:p>
            <a:pPr>
              <a:spcAft>
                <a:spcPts val="600"/>
              </a:spcAft>
            </a:pPr>
            <a:fld id="{3591584A-C12C-41A4-9979-EC24B61DB337}" type="datetime1">
              <a:rPr lang="en-US" smtClean="0">
                <a:solidFill>
                  <a:schemeClr val="accent1">
                    <a:lumMod val="60000"/>
                    <a:lumOff val="40000"/>
                  </a:schemeClr>
                </a:solidFill>
                <a:effectLst>
                  <a:outerShdw blurRad="38100" dist="38100" dir="2700000" algn="tl">
                    <a:srgbClr val="000000">
                      <a:alpha val="43137"/>
                    </a:srgbClr>
                  </a:outerShdw>
                </a:effectLst>
              </a:rPr>
              <a:pPr>
                <a:spcAft>
                  <a:spcPts val="600"/>
                </a:spcAft>
              </a:pPr>
              <a:t>4/12/2025</a:t>
            </a:fld>
            <a:endParaRPr lang="en-US" dirty="0">
              <a:solidFill>
                <a:schemeClr val="accent1">
                  <a:lumMod val="60000"/>
                  <a:lumOff val="40000"/>
                </a:schemeClr>
              </a:solidFill>
              <a:effectLst>
                <a:outerShdw blurRad="38100" dist="38100" dir="2700000" algn="tl">
                  <a:srgbClr val="000000">
                    <a:alpha val="43137"/>
                  </a:srgbClr>
                </a:outerShdw>
              </a:effectLst>
            </a:endParaRPr>
          </a:p>
        </p:txBody>
      </p:sp>
      <p:sp>
        <p:nvSpPr>
          <p:cNvPr id="12" name="Footer Placeholder 13">
            <a:extLst>
              <a:ext uri="{FF2B5EF4-FFF2-40B4-BE49-F238E27FC236}">
                <a16:creationId xmlns:a16="http://schemas.microsoft.com/office/drawing/2014/main" id="{8161C02E-90A6-95B1-158D-2C5EA7326279}"/>
              </a:ext>
            </a:extLst>
          </p:cNvPr>
          <p:cNvSpPr>
            <a:spLocks noGrp="1"/>
          </p:cNvSpPr>
          <p:nvPr>
            <p:ph type="ftr" sz="quarter" idx="11"/>
          </p:nvPr>
        </p:nvSpPr>
        <p:spPr>
          <a:xfrm>
            <a:off x="7286625" y="6199188"/>
            <a:ext cx="3409951" cy="365125"/>
          </a:xfrm>
        </p:spPr>
        <p:txBody>
          <a:bodyPr/>
          <a:lstStyle/>
          <a:p>
            <a:pPr>
              <a:spcAft>
                <a:spcPts val="600"/>
              </a:spcAft>
            </a:pPr>
            <a:r>
              <a:rPr lang="en-US"/>
              <a:t>Sample Footer Text</a:t>
            </a:r>
          </a:p>
        </p:txBody>
      </p:sp>
      <p:sp>
        <p:nvSpPr>
          <p:cNvPr id="14" name="Slide Number Placeholder 14">
            <a:extLst>
              <a:ext uri="{FF2B5EF4-FFF2-40B4-BE49-F238E27FC236}">
                <a16:creationId xmlns:a16="http://schemas.microsoft.com/office/drawing/2014/main" id="{BFFEB13A-4F38-1423-EFD1-5B077C0EBAC4}"/>
              </a:ext>
            </a:extLst>
          </p:cNvPr>
          <p:cNvSpPr>
            <a:spLocks noGrp="1"/>
          </p:cNvSpPr>
          <p:nvPr>
            <p:ph type="sldNum" sz="quarter" idx="12"/>
          </p:nvPr>
        </p:nvSpPr>
        <p:spPr>
          <a:xfrm>
            <a:off x="10696577" y="6199188"/>
            <a:ext cx="619125" cy="365125"/>
          </a:xfrm>
        </p:spPr>
        <p:txBody>
          <a:bodyPr/>
          <a:lstStyle/>
          <a:p>
            <a:pPr>
              <a:spcAft>
                <a:spcPts val="600"/>
              </a:spcAft>
            </a:pPr>
            <a:fld id="{1437450A-6C25-4B4D-B27D-E1E9B2CE4682}" type="slidenum">
              <a:rPr lang="en-US" smtClean="0"/>
              <a:pPr>
                <a:spcAft>
                  <a:spcPts val="600"/>
                </a:spcAft>
              </a:pPr>
              <a:t>12</a:t>
            </a:fld>
            <a:endParaRPr lang="en-US"/>
          </a:p>
        </p:txBody>
      </p:sp>
      <p:pic>
        <p:nvPicPr>
          <p:cNvPr id="4" name="Picture 3" descr="Hand touching plant">
            <a:extLst>
              <a:ext uri="{FF2B5EF4-FFF2-40B4-BE49-F238E27FC236}">
                <a16:creationId xmlns:a16="http://schemas.microsoft.com/office/drawing/2014/main" id="{0FC43523-8A9C-5FCB-44EF-0D069744A1BB}"/>
              </a:ext>
            </a:extLst>
          </p:cNvPr>
          <p:cNvPicPr>
            <a:picLocks noChangeAspect="1"/>
          </p:cNvPicPr>
          <p:nvPr/>
        </p:nvPicPr>
        <p:blipFill rotWithShape="1">
          <a:blip r:embed="rId2">
            <a:alphaModFix amt="50000"/>
          </a:blip>
          <a:srcRect l="12048" r="42776" b="-3"/>
          <a:stretch/>
        </p:blipFill>
        <p:spPr>
          <a:xfrm>
            <a:off x="0" y="0"/>
            <a:ext cx="4648202" cy="6857990"/>
          </a:xfrm>
          <a:prstGeom prst="rect">
            <a:avLst/>
          </a:prstGeom>
          <a:noFill/>
        </p:spPr>
      </p:pic>
    </p:spTree>
    <p:extLst>
      <p:ext uri="{BB962C8B-B14F-4D97-AF65-F5344CB8AC3E}">
        <p14:creationId xmlns:p14="http://schemas.microsoft.com/office/powerpoint/2010/main" val="5038017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86985D-C310-07CD-A5DB-6F9E544D153D}"/>
            </a:ext>
          </a:extLst>
        </p:cNvPr>
        <p:cNvGrpSpPr/>
        <p:nvPr/>
      </p:nvGrpSpPr>
      <p:grpSpPr>
        <a:xfrm>
          <a:off x="0" y="0"/>
          <a:ext cx="0" cy="0"/>
          <a:chOff x="0" y="0"/>
          <a:chExt cx="0" cy="0"/>
        </a:xfrm>
      </p:grpSpPr>
      <p:sp>
        <p:nvSpPr>
          <p:cNvPr id="2" name="Title">
            <a:extLst>
              <a:ext uri="{FF2B5EF4-FFF2-40B4-BE49-F238E27FC236}">
                <a16:creationId xmlns:a16="http://schemas.microsoft.com/office/drawing/2014/main" id="{C27B3056-484D-FA34-DBC3-D4A4F769B136}"/>
              </a:ext>
            </a:extLst>
          </p:cNvPr>
          <p:cNvSpPr>
            <a:spLocks noGrp="1"/>
          </p:cNvSpPr>
          <p:nvPr>
            <p:ph type="title"/>
          </p:nvPr>
        </p:nvSpPr>
        <p:spPr>
          <a:xfrm>
            <a:off x="1770537" y="4010553"/>
            <a:ext cx="2797917" cy="1591492"/>
          </a:xfrm>
        </p:spPr>
        <p:txBody>
          <a:bodyPr>
            <a:normAutofit/>
          </a:bodyPr>
          <a:lstStyle/>
          <a:p>
            <a:pPr>
              <a:lnSpc>
                <a:spcPct val="110000"/>
              </a:lnSpc>
            </a:pPr>
            <a:r>
              <a:rPr lang="en-US" sz="3600" dirty="0">
                <a:solidFill>
                  <a:srgbClr val="C00000"/>
                </a:solidFill>
              </a:rPr>
              <a:t>SCOPE</a:t>
            </a:r>
          </a:p>
        </p:txBody>
      </p:sp>
      <p:sp>
        <p:nvSpPr>
          <p:cNvPr id="3" name="Content Placeholder">
            <a:extLst>
              <a:ext uri="{FF2B5EF4-FFF2-40B4-BE49-F238E27FC236}">
                <a16:creationId xmlns:a16="http://schemas.microsoft.com/office/drawing/2014/main" id="{9DA9EB43-FC97-521C-F1F7-1D9800B8F46E}"/>
              </a:ext>
            </a:extLst>
          </p:cNvPr>
          <p:cNvSpPr>
            <a:spLocks noGrp="1"/>
          </p:cNvSpPr>
          <p:nvPr>
            <p:ph idx="1"/>
          </p:nvPr>
        </p:nvSpPr>
        <p:spPr>
          <a:xfrm>
            <a:off x="5371541" y="1110732"/>
            <a:ext cx="5708943" cy="4991099"/>
          </a:xfrm>
        </p:spPr>
        <p:txBody>
          <a:bodyPr>
            <a:normAutofit fontScale="62500" lnSpcReduction="20000"/>
          </a:bodyPr>
          <a:lstStyle/>
          <a:p>
            <a:pPr marL="342900" lvl="0" indent="-342900">
              <a:spcBef>
                <a:spcPts val="1585"/>
              </a:spcBef>
              <a:buSzPts val="1000"/>
              <a:buFont typeface="Wingdings" panose="05000000000000000000" pitchFamily="2" charset="2"/>
              <a:buChar char=""/>
              <a:tabLst>
                <a:tab pos="457200" algn="l"/>
              </a:tabLst>
            </a:pPr>
            <a:r>
              <a:rPr lang="en-IN" sz="1800" dirty="0">
                <a:effectLst/>
                <a:ea typeface="Times New Roman" panose="02020603050405020304" pitchFamily="18" charset="0"/>
              </a:rPr>
              <a:t>Atharva Ingle. "Crop Recommendation Dataset." Kaggle.</a:t>
            </a:r>
            <a:br>
              <a:rPr lang="en-IN" sz="1800" dirty="0">
                <a:effectLst/>
                <a:ea typeface="Times New Roman" panose="02020603050405020304" pitchFamily="18" charset="0"/>
              </a:rPr>
            </a:br>
            <a:r>
              <a:rPr lang="en-IN" sz="1800" dirty="0">
                <a:effectLst/>
                <a:ea typeface="Times New Roman" panose="02020603050405020304" pitchFamily="18" charset="0"/>
                <a:cs typeface="Segoe UI Emoji" panose="020B0502040204020203" pitchFamily="34" charset="0"/>
              </a:rPr>
              <a:t>🔗</a:t>
            </a:r>
            <a:r>
              <a:rPr lang="en-IN" sz="1800" dirty="0">
                <a:effectLst/>
                <a:ea typeface="Times New Roman" panose="02020603050405020304" pitchFamily="18" charset="0"/>
              </a:rPr>
              <a:t> https://www.kaggle.com/datasets/atharvaingle/crop-recommendation-dataset</a:t>
            </a:r>
          </a:p>
          <a:p>
            <a:pPr marL="342900" lvl="0" indent="-342900">
              <a:spcBef>
                <a:spcPts val="1585"/>
              </a:spcBef>
              <a:buSzPts val="1000"/>
              <a:buFont typeface="Wingdings" panose="05000000000000000000" pitchFamily="2" charset="2"/>
              <a:buChar char=""/>
              <a:tabLst>
                <a:tab pos="457200" algn="l"/>
              </a:tabLst>
            </a:pPr>
            <a:r>
              <a:rPr lang="en-IN" sz="1800" dirty="0">
                <a:effectLst/>
                <a:ea typeface="Times New Roman" panose="02020603050405020304" pitchFamily="18" charset="0"/>
              </a:rPr>
              <a:t>Chen, X., et al. (2019). "Ensemble methods in crop classification using remote sensing data." </a:t>
            </a:r>
            <a:r>
              <a:rPr lang="en-IN" sz="1800" i="1" dirty="0">
                <a:effectLst/>
                <a:ea typeface="Times New Roman" panose="02020603050405020304" pitchFamily="18" charset="0"/>
              </a:rPr>
              <a:t>Information Processing in Agriculture</a:t>
            </a:r>
            <a:r>
              <a:rPr lang="en-IN" sz="1800" dirty="0">
                <a:effectLst/>
                <a:ea typeface="Times New Roman" panose="02020603050405020304" pitchFamily="18" charset="0"/>
              </a:rPr>
              <a:t>.</a:t>
            </a:r>
            <a:br>
              <a:rPr lang="en-IN" sz="1800" dirty="0">
                <a:effectLst/>
                <a:ea typeface="Times New Roman" panose="02020603050405020304" pitchFamily="18" charset="0"/>
              </a:rPr>
            </a:br>
            <a:r>
              <a:rPr lang="en-IN" sz="1800" dirty="0">
                <a:effectLst/>
                <a:ea typeface="Times New Roman" panose="02020603050405020304" pitchFamily="18" charset="0"/>
                <a:cs typeface="Segoe UI Emoji" panose="020B0502040204020203" pitchFamily="34" charset="0"/>
              </a:rPr>
              <a:t>🔗</a:t>
            </a:r>
            <a:r>
              <a:rPr lang="en-IN" sz="1800" dirty="0">
                <a:effectLst/>
                <a:ea typeface="Times New Roman" panose="02020603050405020304" pitchFamily="18" charset="0"/>
              </a:rPr>
              <a:t> </a:t>
            </a:r>
            <a:r>
              <a:rPr lang="en-IN" sz="1800" u="sng" dirty="0">
                <a:solidFill>
                  <a:srgbClr val="0000FF"/>
                </a:solidFill>
                <a:effectLst/>
                <a:ea typeface="Times New Roman" panose="02020603050405020304" pitchFamily="18" charset="0"/>
                <a:hlinkClick r:id="rId2"/>
              </a:rPr>
              <a:t>https://www.sciencedirect.com/science/article/pii/S1537511019300767</a:t>
            </a:r>
            <a:endParaRPr lang="en-IN" sz="1800" dirty="0">
              <a:effectLst/>
              <a:ea typeface="Times New Roman" panose="02020603050405020304" pitchFamily="18" charset="0"/>
            </a:endParaRPr>
          </a:p>
          <a:p>
            <a:pPr marL="342900" lvl="0" indent="-342900">
              <a:spcBef>
                <a:spcPts val="1585"/>
              </a:spcBef>
              <a:buSzPts val="1000"/>
              <a:buFont typeface="Wingdings" panose="05000000000000000000" pitchFamily="2" charset="2"/>
              <a:buChar char=""/>
              <a:tabLst>
                <a:tab pos="457200" algn="l"/>
              </a:tabLst>
            </a:pPr>
            <a:r>
              <a:rPr lang="en-IN" sz="1800" dirty="0" err="1">
                <a:effectLst/>
                <a:ea typeface="Times New Roman" panose="02020603050405020304" pitchFamily="18" charset="0"/>
              </a:rPr>
              <a:t>Kamilaris</a:t>
            </a:r>
            <a:r>
              <a:rPr lang="en-IN" sz="1800" dirty="0">
                <a:effectLst/>
                <a:ea typeface="Times New Roman" panose="02020603050405020304" pitchFamily="18" charset="0"/>
              </a:rPr>
              <a:t>, A., &amp; </a:t>
            </a:r>
            <a:r>
              <a:rPr lang="en-IN" sz="1800" dirty="0" err="1">
                <a:effectLst/>
                <a:ea typeface="Times New Roman" panose="02020603050405020304" pitchFamily="18" charset="0"/>
              </a:rPr>
              <a:t>Prenafeta-Boldú</a:t>
            </a:r>
            <a:r>
              <a:rPr lang="en-IN" sz="1800" dirty="0">
                <a:effectLst/>
                <a:ea typeface="Times New Roman" panose="02020603050405020304" pitchFamily="18" charset="0"/>
              </a:rPr>
              <a:t>, F. X. (2018). "Deep learning in agriculture: A survey." </a:t>
            </a:r>
            <a:r>
              <a:rPr lang="en-IN" sz="1800" i="1" dirty="0">
                <a:effectLst/>
                <a:ea typeface="Times New Roman" panose="02020603050405020304" pitchFamily="18" charset="0"/>
              </a:rPr>
              <a:t>Applied Sciences</a:t>
            </a:r>
            <a:r>
              <a:rPr lang="en-IN" sz="1800" dirty="0">
                <a:effectLst/>
                <a:ea typeface="Times New Roman" panose="02020603050405020304" pitchFamily="18" charset="0"/>
              </a:rPr>
              <a:t>, 8(5), 767.</a:t>
            </a:r>
            <a:br>
              <a:rPr lang="en-IN" sz="1800" dirty="0">
                <a:effectLst/>
                <a:ea typeface="Times New Roman" panose="02020603050405020304" pitchFamily="18" charset="0"/>
              </a:rPr>
            </a:br>
            <a:r>
              <a:rPr lang="en-IN" sz="1800" dirty="0">
                <a:effectLst/>
                <a:ea typeface="Times New Roman" panose="02020603050405020304" pitchFamily="18" charset="0"/>
                <a:cs typeface="Segoe UI Emoji" panose="020B0502040204020203" pitchFamily="34" charset="0"/>
              </a:rPr>
              <a:t>🔗</a:t>
            </a:r>
            <a:r>
              <a:rPr lang="en-IN" sz="1800" dirty="0">
                <a:effectLst/>
                <a:ea typeface="Times New Roman" panose="02020603050405020304" pitchFamily="18" charset="0"/>
              </a:rPr>
              <a:t> https://www.mdpi.com/2076-3417/8/5/767</a:t>
            </a:r>
          </a:p>
          <a:p>
            <a:pPr marL="342900" lvl="0" indent="-342900">
              <a:spcBef>
                <a:spcPts val="1585"/>
              </a:spcBef>
              <a:buSzPts val="1000"/>
              <a:buFont typeface="Wingdings" panose="05000000000000000000" pitchFamily="2" charset="2"/>
              <a:buChar char=""/>
              <a:tabLst>
                <a:tab pos="457200" algn="l"/>
              </a:tabLst>
            </a:pPr>
            <a:r>
              <a:rPr lang="en-IN" sz="1800" dirty="0">
                <a:effectLst/>
                <a:ea typeface="Times New Roman" panose="02020603050405020304" pitchFamily="18" charset="0"/>
              </a:rPr>
              <a:t>Patel, M., et al. (2020). "A smart agriculture system using support vector machine and KNN classifiers." </a:t>
            </a:r>
            <a:r>
              <a:rPr lang="en-IN" sz="1800" i="1" dirty="0">
                <a:effectLst/>
                <a:ea typeface="Times New Roman" panose="02020603050405020304" pitchFamily="18" charset="0"/>
              </a:rPr>
              <a:t>IEEE Xplore</a:t>
            </a:r>
            <a:r>
              <a:rPr lang="en-IN" sz="1800" dirty="0">
                <a:effectLst/>
                <a:ea typeface="Times New Roman" panose="02020603050405020304" pitchFamily="18" charset="0"/>
              </a:rPr>
              <a:t>.</a:t>
            </a:r>
            <a:br>
              <a:rPr lang="en-IN" sz="1800" dirty="0">
                <a:effectLst/>
                <a:ea typeface="Times New Roman" panose="02020603050405020304" pitchFamily="18" charset="0"/>
              </a:rPr>
            </a:br>
            <a:r>
              <a:rPr lang="en-IN" sz="1800" dirty="0">
                <a:effectLst/>
                <a:ea typeface="Times New Roman" panose="02020603050405020304" pitchFamily="18" charset="0"/>
                <a:cs typeface="Segoe UI Emoji" panose="020B0502040204020203" pitchFamily="34" charset="0"/>
              </a:rPr>
              <a:t>🔗</a:t>
            </a:r>
            <a:r>
              <a:rPr lang="en-IN" sz="1800" dirty="0">
                <a:effectLst/>
                <a:ea typeface="Times New Roman" panose="02020603050405020304" pitchFamily="18" charset="0"/>
              </a:rPr>
              <a:t> </a:t>
            </a:r>
            <a:r>
              <a:rPr lang="en-IN" sz="1800" u="sng" dirty="0">
                <a:solidFill>
                  <a:srgbClr val="0000FF"/>
                </a:solidFill>
                <a:effectLst/>
                <a:ea typeface="Times New Roman" panose="02020603050405020304" pitchFamily="18" charset="0"/>
                <a:hlinkClick r:id="rId3"/>
              </a:rPr>
              <a:t>https://ieeexplore.ieee.org/document/9155992</a:t>
            </a:r>
            <a:endParaRPr lang="en-IN" sz="1800" dirty="0">
              <a:effectLst/>
              <a:ea typeface="Times New Roman" panose="02020603050405020304" pitchFamily="18" charset="0"/>
            </a:endParaRPr>
          </a:p>
          <a:p>
            <a:pPr marL="342900" lvl="0" indent="-342900">
              <a:spcBef>
                <a:spcPts val="1585"/>
              </a:spcBef>
              <a:buSzPts val="1000"/>
              <a:buFont typeface="Wingdings" panose="05000000000000000000" pitchFamily="2" charset="2"/>
              <a:buChar char=""/>
              <a:tabLst>
                <a:tab pos="457200" algn="l"/>
              </a:tabLst>
            </a:pPr>
            <a:r>
              <a:rPr lang="en-IN" sz="1800" dirty="0" err="1">
                <a:effectLst/>
                <a:ea typeface="Times New Roman" panose="02020603050405020304" pitchFamily="18" charset="0"/>
              </a:rPr>
              <a:t>Nassiry</a:t>
            </a:r>
            <a:r>
              <a:rPr lang="en-IN" sz="1800" dirty="0">
                <a:effectLst/>
                <a:ea typeface="Times New Roman" panose="02020603050405020304" pitchFamily="18" charset="0"/>
              </a:rPr>
              <a:t>, M., et al. (2021). "Artificial Intelligence in Precision Agriculture: Current Trends and Future Directions." </a:t>
            </a:r>
            <a:r>
              <a:rPr lang="en-IN" sz="1800" i="1" dirty="0">
                <a:effectLst/>
                <a:ea typeface="Times New Roman" panose="02020603050405020304" pitchFamily="18" charset="0"/>
              </a:rPr>
              <a:t>Frontiers in Plant Science</a:t>
            </a:r>
            <a:r>
              <a:rPr lang="en-IN" sz="1800" dirty="0">
                <a:effectLst/>
                <a:ea typeface="Times New Roman" panose="02020603050405020304" pitchFamily="18" charset="0"/>
              </a:rPr>
              <a:t>.</a:t>
            </a:r>
            <a:br>
              <a:rPr lang="en-IN" sz="1800" dirty="0">
                <a:effectLst/>
                <a:ea typeface="Times New Roman" panose="02020603050405020304" pitchFamily="18" charset="0"/>
              </a:rPr>
            </a:br>
            <a:r>
              <a:rPr lang="en-IN" sz="1800" dirty="0">
                <a:effectLst/>
                <a:ea typeface="Times New Roman" panose="02020603050405020304" pitchFamily="18" charset="0"/>
                <a:cs typeface="Segoe UI Emoji" panose="020B0502040204020203" pitchFamily="34" charset="0"/>
              </a:rPr>
              <a:t>🔗</a:t>
            </a:r>
            <a:r>
              <a:rPr lang="en-IN" sz="1800" dirty="0">
                <a:effectLst/>
                <a:ea typeface="Times New Roman" panose="02020603050405020304" pitchFamily="18" charset="0"/>
              </a:rPr>
              <a:t> https://www.frontiersin.org/articles/10.3389/fpls.2021.685391/full</a:t>
            </a:r>
          </a:p>
          <a:p>
            <a:pPr marL="342900" lvl="0" indent="-342900">
              <a:spcBef>
                <a:spcPts val="1585"/>
              </a:spcBef>
              <a:buSzPts val="1000"/>
              <a:buFont typeface="Wingdings" panose="05000000000000000000" pitchFamily="2" charset="2"/>
              <a:buChar char=""/>
              <a:tabLst>
                <a:tab pos="457200" algn="l"/>
              </a:tabLst>
            </a:pPr>
            <a:r>
              <a:rPr lang="en-IN" sz="1800" dirty="0">
                <a:effectLst/>
                <a:ea typeface="Times New Roman" panose="02020603050405020304" pitchFamily="18" charset="0"/>
              </a:rPr>
              <a:t>Scikit-learn Documentation – Machine Learning in Python</a:t>
            </a:r>
            <a:br>
              <a:rPr lang="en-IN" sz="1800" dirty="0">
                <a:effectLst/>
                <a:ea typeface="Times New Roman" panose="02020603050405020304" pitchFamily="18" charset="0"/>
              </a:rPr>
            </a:br>
            <a:r>
              <a:rPr lang="en-IN" sz="1800" dirty="0">
                <a:effectLst/>
                <a:ea typeface="Times New Roman" panose="02020603050405020304" pitchFamily="18" charset="0"/>
                <a:cs typeface="Segoe UI Emoji" panose="020B0502040204020203" pitchFamily="34" charset="0"/>
              </a:rPr>
              <a:t>🔗</a:t>
            </a:r>
            <a:r>
              <a:rPr lang="en-IN" sz="1800" dirty="0">
                <a:effectLst/>
                <a:ea typeface="Times New Roman" panose="02020603050405020304" pitchFamily="18" charset="0"/>
              </a:rPr>
              <a:t> https://scikit-learn.org/stable/</a:t>
            </a:r>
          </a:p>
          <a:p>
            <a:pPr marL="342900" lvl="0" indent="-342900">
              <a:spcBef>
                <a:spcPts val="1585"/>
              </a:spcBef>
              <a:buSzPts val="1000"/>
              <a:buFont typeface="Wingdings" panose="05000000000000000000" pitchFamily="2" charset="2"/>
              <a:buChar char=""/>
              <a:tabLst>
                <a:tab pos="457200" algn="l"/>
              </a:tabLst>
            </a:pPr>
            <a:r>
              <a:rPr lang="en-IN" sz="1800" dirty="0">
                <a:effectLst/>
                <a:ea typeface="Times New Roman" panose="02020603050405020304" pitchFamily="18" charset="0"/>
              </a:rPr>
              <a:t>Matplotlib &amp; Seaborn Docs – Visualization Tools</a:t>
            </a:r>
            <a:br>
              <a:rPr lang="en-IN" sz="1800" dirty="0">
                <a:effectLst/>
                <a:ea typeface="Times New Roman" panose="02020603050405020304" pitchFamily="18" charset="0"/>
              </a:rPr>
            </a:br>
            <a:r>
              <a:rPr lang="en-IN" sz="1800" dirty="0">
                <a:effectLst/>
                <a:ea typeface="Times New Roman" panose="02020603050405020304" pitchFamily="18" charset="0"/>
                <a:cs typeface="Segoe UI Emoji" panose="020B0502040204020203" pitchFamily="34" charset="0"/>
              </a:rPr>
              <a:t>🔗</a:t>
            </a:r>
            <a:r>
              <a:rPr lang="en-IN" sz="1800" dirty="0">
                <a:effectLst/>
                <a:ea typeface="Times New Roman" panose="02020603050405020304" pitchFamily="18" charset="0"/>
              </a:rPr>
              <a:t> </a:t>
            </a:r>
            <a:r>
              <a:rPr lang="en-IN" sz="1800" u="sng" dirty="0">
                <a:solidFill>
                  <a:srgbClr val="0000FF"/>
                </a:solidFill>
                <a:effectLst/>
                <a:ea typeface="Times New Roman" panose="02020603050405020304" pitchFamily="18" charset="0"/>
                <a:hlinkClick r:id="rId4"/>
              </a:rPr>
              <a:t>https://matplotlib.org/</a:t>
            </a:r>
            <a:r>
              <a:rPr lang="en-IN" sz="1800" dirty="0">
                <a:effectLst/>
                <a:ea typeface="Times New Roman" panose="02020603050405020304" pitchFamily="18" charset="0"/>
              </a:rPr>
              <a:t> and https://seaborn.pydata.org/</a:t>
            </a:r>
          </a:p>
        </p:txBody>
      </p:sp>
      <p:sp>
        <p:nvSpPr>
          <p:cNvPr id="10" name="Date Placeholder 12">
            <a:extLst>
              <a:ext uri="{FF2B5EF4-FFF2-40B4-BE49-F238E27FC236}">
                <a16:creationId xmlns:a16="http://schemas.microsoft.com/office/drawing/2014/main" id="{10DF008E-8750-16F3-DC80-A3C724ED5D94}"/>
              </a:ext>
            </a:extLst>
          </p:cNvPr>
          <p:cNvSpPr>
            <a:spLocks noGrp="1"/>
          </p:cNvSpPr>
          <p:nvPr>
            <p:ph type="dt" sz="half" idx="10"/>
          </p:nvPr>
        </p:nvSpPr>
        <p:spPr>
          <a:xfrm>
            <a:off x="847726" y="6199188"/>
            <a:ext cx="2743200" cy="365125"/>
          </a:xfrm>
        </p:spPr>
        <p:txBody>
          <a:bodyPr/>
          <a:lstStyle/>
          <a:p>
            <a:pPr>
              <a:spcAft>
                <a:spcPts val="600"/>
              </a:spcAft>
            </a:pPr>
            <a:endParaRPr lang="en-US" dirty="0">
              <a:solidFill>
                <a:schemeClr val="accent1">
                  <a:lumMod val="60000"/>
                  <a:lumOff val="40000"/>
                </a:schemeClr>
              </a:solidFill>
              <a:effectLst>
                <a:outerShdw blurRad="38100" dist="38100" dir="2700000" algn="tl">
                  <a:srgbClr val="000000">
                    <a:alpha val="43137"/>
                  </a:srgbClr>
                </a:outerShdw>
              </a:effectLst>
            </a:endParaRPr>
          </a:p>
        </p:txBody>
      </p:sp>
      <p:sp>
        <p:nvSpPr>
          <p:cNvPr id="12" name="Footer Placeholder 13">
            <a:extLst>
              <a:ext uri="{FF2B5EF4-FFF2-40B4-BE49-F238E27FC236}">
                <a16:creationId xmlns:a16="http://schemas.microsoft.com/office/drawing/2014/main" id="{F6BFFFA8-B85E-CFFC-E16A-E49A7E5AE1E1}"/>
              </a:ext>
            </a:extLst>
          </p:cNvPr>
          <p:cNvSpPr>
            <a:spLocks noGrp="1"/>
          </p:cNvSpPr>
          <p:nvPr>
            <p:ph type="ftr" sz="quarter" idx="11"/>
          </p:nvPr>
        </p:nvSpPr>
        <p:spPr>
          <a:xfrm>
            <a:off x="7286625" y="6199188"/>
            <a:ext cx="3409951" cy="365125"/>
          </a:xfrm>
        </p:spPr>
        <p:txBody>
          <a:bodyPr/>
          <a:lstStyle/>
          <a:p>
            <a:pPr>
              <a:spcAft>
                <a:spcPts val="600"/>
              </a:spcAft>
            </a:pPr>
            <a:r>
              <a:rPr lang="en-US"/>
              <a:t>Sample Footer Text</a:t>
            </a:r>
          </a:p>
        </p:txBody>
      </p:sp>
      <p:sp>
        <p:nvSpPr>
          <p:cNvPr id="14" name="Slide Number Placeholder 14">
            <a:extLst>
              <a:ext uri="{FF2B5EF4-FFF2-40B4-BE49-F238E27FC236}">
                <a16:creationId xmlns:a16="http://schemas.microsoft.com/office/drawing/2014/main" id="{19C24003-5462-5A66-C2F8-87CC4C44DAD1}"/>
              </a:ext>
            </a:extLst>
          </p:cNvPr>
          <p:cNvSpPr>
            <a:spLocks noGrp="1"/>
          </p:cNvSpPr>
          <p:nvPr>
            <p:ph type="sldNum" sz="quarter" idx="12"/>
          </p:nvPr>
        </p:nvSpPr>
        <p:spPr>
          <a:xfrm>
            <a:off x="10696577" y="6199188"/>
            <a:ext cx="619125" cy="365125"/>
          </a:xfrm>
        </p:spPr>
        <p:txBody>
          <a:bodyPr/>
          <a:lstStyle/>
          <a:p>
            <a:pPr>
              <a:spcAft>
                <a:spcPts val="600"/>
              </a:spcAft>
            </a:pPr>
            <a:fld id="{1437450A-6C25-4B4D-B27D-E1E9B2CE4682}" type="slidenum">
              <a:rPr lang="en-US" smtClean="0"/>
              <a:pPr>
                <a:spcAft>
                  <a:spcPts val="600"/>
                </a:spcAft>
              </a:pPr>
              <a:t>13</a:t>
            </a:fld>
            <a:endParaRPr lang="en-US"/>
          </a:p>
        </p:txBody>
      </p:sp>
      <p:pic>
        <p:nvPicPr>
          <p:cNvPr id="15" name="Picture 14">
            <a:extLst>
              <a:ext uri="{FF2B5EF4-FFF2-40B4-BE49-F238E27FC236}">
                <a16:creationId xmlns:a16="http://schemas.microsoft.com/office/drawing/2014/main" id="{582B3A55-E5AB-2AE7-DEBA-4704D93841B6}"/>
              </a:ext>
            </a:extLst>
          </p:cNvPr>
          <p:cNvPicPr>
            <a:picLocks noChangeAspect="1"/>
          </p:cNvPicPr>
          <p:nvPr/>
        </p:nvPicPr>
        <p:blipFill rotWithShape="1">
          <a:blip r:embed="rId5">
            <a:alphaModFix amt="50000"/>
            <a:extLst>
              <a:ext uri="{BEBA8EAE-BF5A-486C-A8C5-ECC9F3942E4B}">
                <a14:imgProps xmlns:a14="http://schemas.microsoft.com/office/drawing/2010/main">
                  <a14:imgLayer r:embed="rId6">
                    <a14:imgEffect>
                      <a14:brightnessContrast bright="20000" contrast="-40000"/>
                    </a14:imgEffect>
                  </a14:imgLayer>
                </a14:imgProps>
              </a:ext>
              <a:ext uri="{28A0092B-C50C-407E-A947-70E740481C1C}">
                <a14:useLocalDpi xmlns:a14="http://schemas.microsoft.com/office/drawing/2010/main" val="0"/>
              </a:ext>
            </a:extLst>
          </a:blip>
          <a:srcRect t="11879" r="32811" b="2503"/>
          <a:stretch/>
        </p:blipFill>
        <p:spPr>
          <a:xfrm>
            <a:off x="-755371" y="0"/>
            <a:ext cx="5957265" cy="6858000"/>
          </a:xfrm>
          <a:prstGeom prst="rect">
            <a:avLst/>
          </a:prstGeom>
          <a:solidFill>
            <a:schemeClr val="bg1"/>
          </a:solidFill>
          <a:ln>
            <a:solidFill>
              <a:schemeClr val="bg2"/>
            </a:solidFill>
          </a:ln>
        </p:spPr>
      </p:pic>
      <p:cxnSp>
        <p:nvCxnSpPr>
          <p:cNvPr id="17" name="Straight Connector 16">
            <a:extLst>
              <a:ext uri="{FF2B5EF4-FFF2-40B4-BE49-F238E27FC236}">
                <a16:creationId xmlns:a16="http://schemas.microsoft.com/office/drawing/2014/main" id="{91A2E95F-6E18-43DA-624D-D5BF624513A6}"/>
              </a:ext>
            </a:extLst>
          </p:cNvPr>
          <p:cNvCxnSpPr/>
          <p:nvPr/>
        </p:nvCxnSpPr>
        <p:spPr>
          <a:xfrm flipH="1">
            <a:off x="213360" y="929640"/>
            <a:ext cx="4988534" cy="0"/>
          </a:xfrm>
          <a:prstGeom prst="line">
            <a:avLst/>
          </a:prstGeom>
          <a:ln w="381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274F595-6ADB-300C-C4E1-70994553F9AC}"/>
              </a:ext>
            </a:extLst>
          </p:cNvPr>
          <p:cNvCxnSpPr/>
          <p:nvPr/>
        </p:nvCxnSpPr>
        <p:spPr>
          <a:xfrm>
            <a:off x="213360" y="929640"/>
            <a:ext cx="0" cy="4983480"/>
          </a:xfrm>
          <a:prstGeom prst="line">
            <a:avLst/>
          </a:prstGeom>
          <a:ln w="381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80DAC523-5EF5-A406-06F7-55107AACCA20}"/>
              </a:ext>
            </a:extLst>
          </p:cNvPr>
          <p:cNvCxnSpPr>
            <a:cxnSpLocks/>
          </p:cNvCxnSpPr>
          <p:nvPr/>
        </p:nvCxnSpPr>
        <p:spPr>
          <a:xfrm flipH="1">
            <a:off x="213360" y="5928360"/>
            <a:ext cx="4988534" cy="0"/>
          </a:xfrm>
          <a:prstGeom prst="line">
            <a:avLst/>
          </a:prstGeom>
          <a:ln w="381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901D6A12-D45A-2ACE-ABA9-952A52A53F22}"/>
              </a:ext>
            </a:extLst>
          </p:cNvPr>
          <p:cNvSpPr txBox="1"/>
          <p:nvPr/>
        </p:nvSpPr>
        <p:spPr>
          <a:xfrm>
            <a:off x="1931437" y="5197151"/>
            <a:ext cx="2008883" cy="584775"/>
          </a:xfrm>
          <a:prstGeom prst="rect">
            <a:avLst/>
          </a:prstGeom>
          <a:noFill/>
        </p:spPr>
        <p:txBody>
          <a:bodyPr wrap="none" rtlCol="0">
            <a:spAutoFit/>
          </a:bodyPr>
          <a:lstStyle/>
          <a:p>
            <a:r>
              <a:rPr lang="en-US" sz="3200" b="1" dirty="0">
                <a:solidFill>
                  <a:srgbClr val="C00000"/>
                </a:solidFill>
                <a:latin typeface="+mj-lt"/>
              </a:rPr>
              <a:t>REFERENCE</a:t>
            </a:r>
            <a:endParaRPr lang="en-IN" sz="3200" b="1" dirty="0">
              <a:latin typeface="+mj-lt"/>
            </a:endParaRPr>
          </a:p>
        </p:txBody>
      </p:sp>
    </p:spTree>
    <p:extLst>
      <p:ext uri="{BB962C8B-B14F-4D97-AF65-F5344CB8AC3E}">
        <p14:creationId xmlns:p14="http://schemas.microsoft.com/office/powerpoint/2010/main" val="5520959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Network with pins">
            <a:extLst>
              <a:ext uri="{FF2B5EF4-FFF2-40B4-BE49-F238E27FC236}">
                <a16:creationId xmlns:a16="http://schemas.microsoft.com/office/drawing/2014/main" id="{9EEE6178-2CD6-1A86-81B0-D47299A8709E}"/>
              </a:ext>
            </a:extLst>
          </p:cNvPr>
          <p:cNvPicPr>
            <a:picLocks noChangeAspect="1"/>
          </p:cNvPicPr>
          <p:nvPr/>
        </p:nvPicPr>
        <p:blipFill rotWithShape="1">
          <a:blip r:embed="rId2">
            <a:alphaModFix amt="50000"/>
          </a:blip>
          <a:srcRect l="13922" r="13009" b="-5"/>
          <a:stretch/>
        </p:blipFill>
        <p:spPr>
          <a:xfrm>
            <a:off x="-1" y="-10150"/>
            <a:ext cx="7534649" cy="6857989"/>
          </a:xfrm>
          <a:prstGeom prst="rect">
            <a:avLst/>
          </a:prstGeom>
          <a:noFill/>
        </p:spPr>
      </p:pic>
      <p:sp>
        <p:nvSpPr>
          <p:cNvPr id="2" name="Title"/>
          <p:cNvSpPr>
            <a:spLocks noGrp="1"/>
          </p:cNvSpPr>
          <p:nvPr>
            <p:ph type="title"/>
          </p:nvPr>
        </p:nvSpPr>
        <p:spPr>
          <a:xfrm>
            <a:off x="8137113" y="3994511"/>
            <a:ext cx="4054887" cy="1591492"/>
          </a:xfrm>
        </p:spPr>
        <p:txBody>
          <a:bodyPr>
            <a:normAutofit/>
          </a:bodyPr>
          <a:lstStyle/>
          <a:p>
            <a:r>
              <a:rPr lang="en-US" sz="3600" dirty="0">
                <a:solidFill>
                  <a:srgbClr val="C00000"/>
                </a:solidFill>
              </a:rPr>
              <a:t>THANK YOU!</a:t>
            </a:r>
          </a:p>
        </p:txBody>
      </p:sp>
      <p:sp>
        <p:nvSpPr>
          <p:cNvPr id="3" name="Content Placeholder"/>
          <p:cNvSpPr>
            <a:spLocks noGrp="1"/>
          </p:cNvSpPr>
          <p:nvPr>
            <p:ph idx="1"/>
          </p:nvPr>
        </p:nvSpPr>
        <p:spPr>
          <a:xfrm>
            <a:off x="8462681" y="914400"/>
            <a:ext cx="2811544" cy="5029200"/>
          </a:xfrm>
        </p:spPr>
        <p:txBody>
          <a:bodyPr>
            <a:normAutofit/>
          </a:bodyPr>
          <a:lstStyle/>
          <a:p>
            <a:pPr marL="0" lvl="0" indent="0">
              <a:buNone/>
            </a:pPr>
            <a:endParaRPr lang="en-US" dirty="0"/>
          </a:p>
        </p:txBody>
      </p:sp>
      <p:sp>
        <p:nvSpPr>
          <p:cNvPr id="10" name="Date Placeholder 12">
            <a:extLst>
              <a:ext uri="{FF2B5EF4-FFF2-40B4-BE49-F238E27FC236}">
                <a16:creationId xmlns:a16="http://schemas.microsoft.com/office/drawing/2014/main" id="{FC98C7CE-1DBE-1CF8-AC00-BC260EAD11B2}"/>
              </a:ext>
            </a:extLst>
          </p:cNvPr>
          <p:cNvSpPr>
            <a:spLocks noGrp="1"/>
          </p:cNvSpPr>
          <p:nvPr>
            <p:ph type="dt" sz="half" idx="10"/>
          </p:nvPr>
        </p:nvSpPr>
        <p:spPr>
          <a:xfrm>
            <a:off x="847726" y="6199188"/>
            <a:ext cx="2743200" cy="365125"/>
          </a:xfrm>
        </p:spPr>
        <p:txBody>
          <a:bodyPr/>
          <a:lstStyle/>
          <a:p>
            <a:pPr>
              <a:spcAft>
                <a:spcPts val="600"/>
              </a:spcAft>
            </a:pPr>
            <a:fld id="{3591584A-C12C-41A4-9979-EC24B61DB337}" type="datetime1">
              <a:rPr lang="en-US" smtClean="0">
                <a:solidFill>
                  <a:schemeClr val="accent1">
                    <a:lumMod val="60000"/>
                    <a:lumOff val="40000"/>
                  </a:schemeClr>
                </a:solidFill>
                <a:effectLst>
                  <a:outerShdw blurRad="38100" dist="38100" dir="2700000" algn="tl">
                    <a:srgbClr val="000000">
                      <a:alpha val="43137"/>
                    </a:srgbClr>
                  </a:outerShdw>
                </a:effectLst>
              </a:rPr>
              <a:pPr>
                <a:spcAft>
                  <a:spcPts val="600"/>
                </a:spcAft>
              </a:pPr>
              <a:t>4/12/2025</a:t>
            </a:fld>
            <a:endParaRPr lang="en-US" dirty="0">
              <a:solidFill>
                <a:schemeClr val="accent1">
                  <a:lumMod val="60000"/>
                  <a:lumOff val="40000"/>
                </a:schemeClr>
              </a:solidFill>
              <a:effectLst>
                <a:outerShdw blurRad="38100" dist="38100" dir="2700000" algn="tl">
                  <a:srgbClr val="000000">
                    <a:alpha val="43137"/>
                  </a:srgbClr>
                </a:outerShdw>
              </a:effectLst>
            </a:endParaRPr>
          </a:p>
        </p:txBody>
      </p:sp>
      <p:sp>
        <p:nvSpPr>
          <p:cNvPr id="12" name="Footer Placeholder 13">
            <a:extLst>
              <a:ext uri="{FF2B5EF4-FFF2-40B4-BE49-F238E27FC236}">
                <a16:creationId xmlns:a16="http://schemas.microsoft.com/office/drawing/2014/main" id="{5344577B-5265-5B15-AA58-C6CBDB915263}"/>
              </a:ext>
            </a:extLst>
          </p:cNvPr>
          <p:cNvSpPr>
            <a:spLocks noGrp="1"/>
          </p:cNvSpPr>
          <p:nvPr>
            <p:ph type="ftr" sz="quarter" idx="11"/>
          </p:nvPr>
        </p:nvSpPr>
        <p:spPr>
          <a:xfrm>
            <a:off x="7286625" y="6199188"/>
            <a:ext cx="3409951" cy="365125"/>
          </a:xfrm>
        </p:spPr>
        <p:txBody>
          <a:bodyPr/>
          <a:lstStyle/>
          <a:p>
            <a:pPr>
              <a:spcAft>
                <a:spcPts val="600"/>
              </a:spcAft>
            </a:pPr>
            <a:r>
              <a:rPr lang="en-US"/>
              <a:t>Sample Footer Text</a:t>
            </a:r>
          </a:p>
        </p:txBody>
      </p:sp>
      <p:sp>
        <p:nvSpPr>
          <p:cNvPr id="14" name="Slide Number Placeholder 14">
            <a:extLst>
              <a:ext uri="{FF2B5EF4-FFF2-40B4-BE49-F238E27FC236}">
                <a16:creationId xmlns:a16="http://schemas.microsoft.com/office/drawing/2014/main" id="{273A6287-D0A9-8D17-59E9-2F956B78CEF6}"/>
              </a:ext>
            </a:extLst>
          </p:cNvPr>
          <p:cNvSpPr>
            <a:spLocks noGrp="1"/>
          </p:cNvSpPr>
          <p:nvPr>
            <p:ph type="sldNum" sz="quarter" idx="12"/>
          </p:nvPr>
        </p:nvSpPr>
        <p:spPr>
          <a:xfrm>
            <a:off x="10696577" y="6199188"/>
            <a:ext cx="619125" cy="365125"/>
          </a:xfrm>
        </p:spPr>
        <p:txBody>
          <a:bodyPr/>
          <a:lstStyle/>
          <a:p>
            <a:pPr>
              <a:spcAft>
                <a:spcPts val="600"/>
              </a:spcAft>
            </a:pPr>
            <a:fld id="{1437450A-6C25-4B4D-B27D-E1E9B2CE4682}" type="slidenum">
              <a:rPr lang="en-US" smtClean="0"/>
              <a:pPr>
                <a:spcAft>
                  <a:spcPts val="600"/>
                </a:spcAft>
              </a:pPr>
              <a:t>14</a:t>
            </a:fld>
            <a:endParaRPr lang="en-US"/>
          </a:p>
        </p:txBody>
      </p:sp>
    </p:spTree>
    <p:extLst>
      <p:ext uri="{BB962C8B-B14F-4D97-AF65-F5344CB8AC3E}">
        <p14:creationId xmlns:p14="http://schemas.microsoft.com/office/powerpoint/2010/main" val="21536768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Tractor in farmland">
            <a:extLst>
              <a:ext uri="{FF2B5EF4-FFF2-40B4-BE49-F238E27FC236}">
                <a16:creationId xmlns:a16="http://schemas.microsoft.com/office/drawing/2014/main" id="{915D1112-06F7-939E-EC86-92E3C4D60A1D}"/>
              </a:ext>
            </a:extLst>
          </p:cNvPr>
          <p:cNvPicPr>
            <a:picLocks noChangeAspect="1"/>
          </p:cNvPicPr>
          <p:nvPr/>
        </p:nvPicPr>
        <p:blipFill rotWithShape="1">
          <a:blip r:embed="rId2">
            <a:alphaModFix amt="50000"/>
          </a:blip>
          <a:srcRect l="26826" r="3" b="76"/>
          <a:stretch/>
        </p:blipFill>
        <p:spPr>
          <a:xfrm>
            <a:off x="0" y="0"/>
            <a:ext cx="7534660" cy="6857999"/>
          </a:xfrm>
          <a:prstGeom prst="rect">
            <a:avLst/>
          </a:prstGeom>
          <a:noFill/>
        </p:spPr>
      </p:pic>
      <p:sp>
        <p:nvSpPr>
          <p:cNvPr id="2" name="Title"/>
          <p:cNvSpPr>
            <a:spLocks noGrp="1"/>
          </p:cNvSpPr>
          <p:nvPr>
            <p:ph type="title"/>
          </p:nvPr>
        </p:nvSpPr>
        <p:spPr>
          <a:xfrm>
            <a:off x="738785" y="3994511"/>
            <a:ext cx="4054887" cy="1591492"/>
          </a:xfrm>
        </p:spPr>
        <p:txBody>
          <a:bodyPr>
            <a:normAutofit/>
          </a:bodyPr>
          <a:lstStyle/>
          <a:p>
            <a:endParaRPr lang="en-US" dirty="0">
              <a:solidFill>
                <a:schemeClr val="accent1">
                  <a:lumMod val="60000"/>
                  <a:lumOff val="40000"/>
                </a:schemeClr>
              </a:solidFill>
            </a:endParaRPr>
          </a:p>
        </p:txBody>
      </p:sp>
      <p:sp>
        <p:nvSpPr>
          <p:cNvPr id="3" name="Content Placeholder"/>
          <p:cNvSpPr>
            <a:spLocks noGrp="1"/>
          </p:cNvSpPr>
          <p:nvPr>
            <p:ph idx="1"/>
          </p:nvPr>
        </p:nvSpPr>
        <p:spPr>
          <a:xfrm>
            <a:off x="4710650" y="3428999"/>
            <a:ext cx="5985927" cy="1616829"/>
          </a:xfrm>
        </p:spPr>
        <p:txBody>
          <a:bodyPr>
            <a:normAutofit fontScale="32500" lnSpcReduction="20000"/>
          </a:bodyPr>
          <a:lstStyle/>
          <a:p>
            <a:pPr marL="0" lvl="0" indent="0" algn="r">
              <a:buNone/>
            </a:pPr>
            <a:r>
              <a:rPr lang="en-US" sz="7200" dirty="0">
                <a:solidFill>
                  <a:srgbClr val="C00000"/>
                </a:solidFill>
              </a:rPr>
              <a:t>PRESENTED BY:</a:t>
            </a:r>
          </a:p>
          <a:p>
            <a:pPr marL="0" lvl="0" indent="0" algn="r">
              <a:buNone/>
            </a:pPr>
            <a:r>
              <a:rPr lang="en-US" sz="7200" dirty="0">
                <a:solidFill>
                  <a:srgbClr val="C00000"/>
                </a:solidFill>
              </a:rPr>
              <a:t>Avani </a:t>
            </a:r>
            <a:r>
              <a:rPr lang="en-US" sz="7200" dirty="0" err="1">
                <a:solidFill>
                  <a:srgbClr val="C00000"/>
                </a:solidFill>
              </a:rPr>
              <a:t>Shaji</a:t>
            </a:r>
            <a:r>
              <a:rPr lang="en-US" sz="7200" dirty="0">
                <a:solidFill>
                  <a:srgbClr val="C00000"/>
                </a:solidFill>
              </a:rPr>
              <a:t> Krishna</a:t>
            </a:r>
          </a:p>
          <a:p>
            <a:pPr marL="0" lvl="0" indent="0" algn="r">
              <a:buNone/>
            </a:pPr>
            <a:r>
              <a:rPr lang="en-US" sz="7200" dirty="0" err="1">
                <a:solidFill>
                  <a:srgbClr val="C00000"/>
                </a:solidFill>
              </a:rPr>
              <a:t>Aswathi</a:t>
            </a:r>
            <a:r>
              <a:rPr lang="en-US" sz="7200" dirty="0">
                <a:solidFill>
                  <a:srgbClr val="C00000"/>
                </a:solidFill>
              </a:rPr>
              <a:t> Sujith</a:t>
            </a:r>
          </a:p>
          <a:p>
            <a:pPr marL="0" lvl="0" indent="0" algn="ctr">
              <a:buNone/>
            </a:pPr>
            <a:endParaRPr lang="en-US" sz="3200" dirty="0">
              <a:solidFill>
                <a:srgbClr val="C00000"/>
              </a:solidFill>
              <a:latin typeface="Georgia" panose="02040502050405020303" pitchFamily="18" charset="0"/>
            </a:endParaRPr>
          </a:p>
        </p:txBody>
      </p:sp>
      <p:sp>
        <p:nvSpPr>
          <p:cNvPr id="10" name="Date Placeholder 12">
            <a:extLst>
              <a:ext uri="{FF2B5EF4-FFF2-40B4-BE49-F238E27FC236}">
                <a16:creationId xmlns:a16="http://schemas.microsoft.com/office/drawing/2014/main" id="{FC98C7CE-1DBE-1CF8-AC00-BC260EAD11B2}"/>
              </a:ext>
            </a:extLst>
          </p:cNvPr>
          <p:cNvSpPr>
            <a:spLocks noGrp="1"/>
          </p:cNvSpPr>
          <p:nvPr>
            <p:ph type="dt" sz="half" idx="10"/>
          </p:nvPr>
        </p:nvSpPr>
        <p:spPr>
          <a:xfrm>
            <a:off x="847726" y="6199188"/>
            <a:ext cx="2743200" cy="365125"/>
          </a:xfrm>
        </p:spPr>
        <p:txBody>
          <a:bodyPr/>
          <a:lstStyle/>
          <a:p>
            <a:pPr>
              <a:spcAft>
                <a:spcPts val="600"/>
              </a:spcAft>
            </a:pPr>
            <a:endParaRPr lang="en-US" dirty="0">
              <a:solidFill>
                <a:schemeClr val="accent1">
                  <a:lumMod val="60000"/>
                  <a:lumOff val="40000"/>
                </a:schemeClr>
              </a:solidFill>
              <a:effectLst>
                <a:outerShdw blurRad="38100" dist="38100" dir="2700000" algn="tl">
                  <a:srgbClr val="000000">
                    <a:alpha val="43137"/>
                  </a:srgbClr>
                </a:outerShdw>
              </a:effectLst>
            </a:endParaRPr>
          </a:p>
        </p:txBody>
      </p:sp>
      <p:sp>
        <p:nvSpPr>
          <p:cNvPr id="12" name="Footer Placeholder 13">
            <a:extLst>
              <a:ext uri="{FF2B5EF4-FFF2-40B4-BE49-F238E27FC236}">
                <a16:creationId xmlns:a16="http://schemas.microsoft.com/office/drawing/2014/main" id="{5344577B-5265-5B15-AA58-C6CBDB915263}"/>
              </a:ext>
            </a:extLst>
          </p:cNvPr>
          <p:cNvSpPr>
            <a:spLocks noGrp="1"/>
          </p:cNvSpPr>
          <p:nvPr>
            <p:ph type="ftr" sz="quarter" idx="11"/>
          </p:nvPr>
        </p:nvSpPr>
        <p:spPr>
          <a:xfrm>
            <a:off x="7243334" y="6223859"/>
            <a:ext cx="3625294" cy="223240"/>
          </a:xfrm>
        </p:spPr>
        <p:txBody>
          <a:bodyPr/>
          <a:lstStyle/>
          <a:p>
            <a:pPr>
              <a:spcAft>
                <a:spcPts val="600"/>
              </a:spcAft>
            </a:pPr>
            <a:endParaRPr lang="en-US" dirty="0"/>
          </a:p>
        </p:txBody>
      </p:sp>
      <p:sp>
        <p:nvSpPr>
          <p:cNvPr id="4" name="TextBox 3">
            <a:extLst>
              <a:ext uri="{FF2B5EF4-FFF2-40B4-BE49-F238E27FC236}">
                <a16:creationId xmlns:a16="http://schemas.microsoft.com/office/drawing/2014/main" id="{4988F6A8-73A7-751D-1284-8DF4E497966F}"/>
              </a:ext>
            </a:extLst>
          </p:cNvPr>
          <p:cNvSpPr txBox="1"/>
          <p:nvPr/>
        </p:nvSpPr>
        <p:spPr>
          <a:xfrm>
            <a:off x="5591322" y="1616828"/>
            <a:ext cx="3886676" cy="1477328"/>
          </a:xfrm>
          <a:prstGeom prst="rect">
            <a:avLst/>
          </a:prstGeom>
          <a:noFill/>
        </p:spPr>
        <p:txBody>
          <a:bodyPr wrap="square" rtlCol="0">
            <a:spAutoFit/>
          </a:bodyPr>
          <a:lstStyle/>
          <a:p>
            <a:pPr algn="ctr"/>
            <a:r>
              <a:rPr lang="en-US" sz="2400" dirty="0">
                <a:solidFill>
                  <a:srgbClr val="C00000"/>
                </a:solidFill>
                <a:latin typeface="Georgia" panose="02040502050405020303" pitchFamily="18" charset="0"/>
              </a:rPr>
              <a:t>“Harvesting the future: AI- Powered Crop Breeding for Sustainable Agriculture”</a:t>
            </a:r>
          </a:p>
          <a:p>
            <a:pPr algn="ctr"/>
            <a:endParaRPr lang="en-IN" dirty="0"/>
          </a:p>
        </p:txBody>
      </p:sp>
    </p:spTree>
    <p:extLst>
      <p:ext uri="{BB962C8B-B14F-4D97-AF65-F5344CB8AC3E}">
        <p14:creationId xmlns:p14="http://schemas.microsoft.com/office/powerpoint/2010/main" val="5563041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Tractor in farmland">
            <a:extLst>
              <a:ext uri="{FF2B5EF4-FFF2-40B4-BE49-F238E27FC236}">
                <a16:creationId xmlns:a16="http://schemas.microsoft.com/office/drawing/2014/main" id="{783FE980-136D-D0E3-C954-C102A32CF4AF}"/>
              </a:ext>
            </a:extLst>
          </p:cNvPr>
          <p:cNvPicPr>
            <a:picLocks noChangeAspect="1"/>
          </p:cNvPicPr>
          <p:nvPr/>
        </p:nvPicPr>
        <p:blipFill rotWithShape="1">
          <a:blip r:embed="rId2">
            <a:alphaModFix amt="50000"/>
          </a:blip>
          <a:srcRect l="45553" r="9307" b="76"/>
          <a:stretch/>
        </p:blipFill>
        <p:spPr>
          <a:xfrm>
            <a:off x="-1" y="10"/>
            <a:ext cx="4648202" cy="6857990"/>
          </a:xfrm>
          <a:prstGeom prst="rect">
            <a:avLst/>
          </a:prstGeom>
          <a:noFill/>
        </p:spPr>
      </p:pic>
      <p:sp>
        <p:nvSpPr>
          <p:cNvPr id="2" name="Title"/>
          <p:cNvSpPr>
            <a:spLocks noGrp="1"/>
          </p:cNvSpPr>
          <p:nvPr>
            <p:ph type="title"/>
          </p:nvPr>
        </p:nvSpPr>
        <p:spPr>
          <a:xfrm>
            <a:off x="2062774" y="3779298"/>
            <a:ext cx="3350537" cy="1939978"/>
          </a:xfrm>
        </p:spPr>
        <p:txBody>
          <a:bodyPr>
            <a:normAutofit/>
          </a:bodyPr>
          <a:lstStyle/>
          <a:p>
            <a:r>
              <a:rPr lang="en-US" sz="3200" dirty="0">
                <a:solidFill>
                  <a:srgbClr val="C00000"/>
                </a:solidFill>
              </a:rPr>
              <a:t>ABSTRACT</a:t>
            </a:r>
            <a:endParaRPr lang="en-US" dirty="0">
              <a:solidFill>
                <a:srgbClr val="C00000"/>
              </a:solidFill>
            </a:endParaRPr>
          </a:p>
        </p:txBody>
      </p:sp>
      <p:sp>
        <p:nvSpPr>
          <p:cNvPr id="3" name="Content Placeholder"/>
          <p:cNvSpPr>
            <a:spLocks noGrp="1"/>
          </p:cNvSpPr>
          <p:nvPr>
            <p:ph idx="1"/>
          </p:nvPr>
        </p:nvSpPr>
        <p:spPr>
          <a:xfrm>
            <a:off x="5249579" y="1138724"/>
            <a:ext cx="5708943" cy="4991099"/>
          </a:xfrm>
        </p:spPr>
        <p:txBody>
          <a:bodyPr>
            <a:noAutofit/>
          </a:bodyPr>
          <a:lstStyle/>
          <a:p>
            <a:pPr marL="301625">
              <a:lnSpc>
                <a:spcPct val="150000"/>
              </a:lnSpc>
              <a:buNone/>
            </a:pPr>
            <a:endParaRPr lang="en-IN" sz="1000" dirty="0">
              <a:solidFill>
                <a:srgbClr val="1F1F1F"/>
              </a:solidFill>
              <a:effectLst/>
              <a:ea typeface="Times New Roman" panose="02020603050405020304" pitchFamily="18" charset="0"/>
            </a:endParaRPr>
          </a:p>
          <a:p>
            <a:pPr marL="301625">
              <a:lnSpc>
                <a:spcPct val="150000"/>
              </a:lnSpc>
              <a:buNone/>
            </a:pPr>
            <a:r>
              <a:rPr lang="en-IN" sz="1000" dirty="0">
                <a:solidFill>
                  <a:srgbClr val="1F1F1F"/>
                </a:solidFill>
                <a:effectLst/>
                <a:ea typeface="Times New Roman" panose="02020603050405020304" pitchFamily="18" charset="0"/>
              </a:rPr>
              <a:t>The growing global population and changing climate conditions demand innovative agricultural practices that ensure optimal crop production. Crop breeding, a key factor in improving agricultural yield, faces challenges due to complex genotype-environment interactions and traditional trial-and-error methods. This project, titled </a:t>
            </a:r>
            <a:r>
              <a:rPr lang="en-IN" sz="1000" b="1" dirty="0">
                <a:solidFill>
                  <a:srgbClr val="1F1F1F"/>
                </a:solidFill>
                <a:effectLst/>
                <a:ea typeface="Times New Roman" panose="02020603050405020304" pitchFamily="18" charset="0"/>
              </a:rPr>
              <a:t>“AI-Powered Crop Breeding”</a:t>
            </a:r>
            <a:r>
              <a:rPr lang="en-IN" sz="1000" dirty="0">
                <a:solidFill>
                  <a:srgbClr val="1F1F1F"/>
                </a:solidFill>
                <a:effectLst/>
                <a:ea typeface="Times New Roman" panose="02020603050405020304" pitchFamily="18" charset="0"/>
              </a:rPr>
              <a:t>, aims to enhance yield improvement in crop production by leveraging Artificial Intelligence (AI) techniques.</a:t>
            </a:r>
            <a:endParaRPr lang="en-IN" sz="1000" dirty="0">
              <a:effectLst/>
              <a:ea typeface="Times New Roman" panose="02020603050405020304" pitchFamily="18" charset="0"/>
            </a:endParaRPr>
          </a:p>
          <a:p>
            <a:pPr marL="301625">
              <a:lnSpc>
                <a:spcPct val="150000"/>
              </a:lnSpc>
              <a:buNone/>
            </a:pPr>
            <a:r>
              <a:rPr lang="en-IN" sz="1000" dirty="0">
                <a:solidFill>
                  <a:srgbClr val="1F1F1F"/>
                </a:solidFill>
                <a:effectLst/>
                <a:ea typeface="Times New Roman" panose="02020603050405020304" pitchFamily="18" charset="0"/>
              </a:rPr>
              <a:t>We utilize a real-world dataset from Kaggle, which includes environmental and soil parameters such as temperature, humidity, pH, nitrogen, phosphorus, potassium, and rainfall. AI models are trained to analyse these factors and recommend the most suitable crop with maximum yield potential. This data-driven approach not only supports breeders and farmers in making informed decisions but also reduces resource wastage and enhances sustainable agriculture.</a:t>
            </a:r>
            <a:endParaRPr lang="en-IN" sz="1000" dirty="0">
              <a:effectLst/>
              <a:ea typeface="Times New Roman" panose="02020603050405020304" pitchFamily="18" charset="0"/>
            </a:endParaRPr>
          </a:p>
          <a:p>
            <a:pPr marL="301625">
              <a:lnSpc>
                <a:spcPct val="150000"/>
              </a:lnSpc>
              <a:buNone/>
            </a:pPr>
            <a:r>
              <a:rPr lang="en-US" sz="1000" dirty="0">
                <a:solidFill>
                  <a:srgbClr val="1F1F1F"/>
                </a:solidFill>
                <a:effectLst/>
                <a:ea typeface="Times New Roman" panose="02020603050405020304" pitchFamily="18" charset="0"/>
              </a:rPr>
              <a:t>The proposed system integrates a supervised machine learning model—Random Forest Classifier—and compares its performance with other algorithms like Support Vector Machines (SVM) and K-Nearest Neighbors (KNN). By evaluating accuracy, precision, recall, and F1-score, we establish the effectiveness of the AI model in optimizing crop selection for yield improvement. Additionally, the report discusses the system architecture, algorithm design, working methodology, and real-time application potential.</a:t>
            </a:r>
            <a:endParaRPr lang="en-IN" sz="1000" dirty="0">
              <a:effectLst/>
              <a:ea typeface="Times New Roman" panose="02020603050405020304" pitchFamily="18" charset="0"/>
            </a:endParaRPr>
          </a:p>
          <a:p>
            <a:pPr>
              <a:buNone/>
            </a:pPr>
            <a:br>
              <a:rPr lang="en-US" sz="1000" dirty="0">
                <a:solidFill>
                  <a:srgbClr val="1F1F1F"/>
                </a:solidFill>
                <a:effectLst/>
                <a:ea typeface="Times New Roman" panose="02020603050405020304" pitchFamily="18" charset="0"/>
              </a:rPr>
            </a:br>
            <a:endParaRPr lang="en-US" sz="1000" dirty="0">
              <a:effectLst/>
              <a:ea typeface="Times New Roman" panose="02020603050405020304" pitchFamily="18" charset="0"/>
              <a:cs typeface="Mangal" panose="02040503050203030202" pitchFamily="18" charset="0"/>
            </a:endParaRPr>
          </a:p>
        </p:txBody>
      </p:sp>
      <p:sp>
        <p:nvSpPr>
          <p:cNvPr id="10" name="Date Placeholder 12">
            <a:extLst>
              <a:ext uri="{FF2B5EF4-FFF2-40B4-BE49-F238E27FC236}">
                <a16:creationId xmlns:a16="http://schemas.microsoft.com/office/drawing/2014/main" id="{FC98C7CE-1DBE-1CF8-AC00-BC260EAD11B2}"/>
              </a:ext>
            </a:extLst>
          </p:cNvPr>
          <p:cNvSpPr>
            <a:spLocks noGrp="1"/>
          </p:cNvSpPr>
          <p:nvPr>
            <p:ph type="dt" sz="half" idx="10"/>
          </p:nvPr>
        </p:nvSpPr>
        <p:spPr>
          <a:xfrm>
            <a:off x="847726" y="6199188"/>
            <a:ext cx="2743200" cy="365125"/>
          </a:xfrm>
        </p:spPr>
        <p:txBody>
          <a:bodyPr/>
          <a:lstStyle/>
          <a:p>
            <a:pPr>
              <a:spcAft>
                <a:spcPts val="600"/>
              </a:spcAft>
            </a:pPr>
            <a:endParaRPr lang="en-US" dirty="0">
              <a:solidFill>
                <a:schemeClr val="accent1">
                  <a:lumMod val="60000"/>
                  <a:lumOff val="40000"/>
                </a:schemeClr>
              </a:solidFill>
              <a:effectLst>
                <a:outerShdw blurRad="38100" dist="38100" dir="2700000" algn="tl">
                  <a:srgbClr val="000000">
                    <a:alpha val="43137"/>
                  </a:srgbClr>
                </a:outerShdw>
              </a:effectLst>
            </a:endParaRPr>
          </a:p>
        </p:txBody>
      </p:sp>
      <p:sp>
        <p:nvSpPr>
          <p:cNvPr id="12" name="Footer Placeholder 13">
            <a:extLst>
              <a:ext uri="{FF2B5EF4-FFF2-40B4-BE49-F238E27FC236}">
                <a16:creationId xmlns:a16="http://schemas.microsoft.com/office/drawing/2014/main" id="{5344577B-5265-5B15-AA58-C6CBDB915263}"/>
              </a:ext>
            </a:extLst>
          </p:cNvPr>
          <p:cNvSpPr>
            <a:spLocks noGrp="1"/>
          </p:cNvSpPr>
          <p:nvPr>
            <p:ph type="ftr" sz="quarter" idx="11"/>
          </p:nvPr>
        </p:nvSpPr>
        <p:spPr>
          <a:xfrm>
            <a:off x="7286625" y="6199188"/>
            <a:ext cx="3409951" cy="365125"/>
          </a:xfrm>
        </p:spPr>
        <p:txBody>
          <a:bodyPr/>
          <a:lstStyle/>
          <a:p>
            <a:pPr>
              <a:spcAft>
                <a:spcPts val="600"/>
              </a:spcAft>
            </a:pPr>
            <a:r>
              <a:rPr lang="en-US"/>
              <a:t>Sample Footer Text</a:t>
            </a:r>
          </a:p>
        </p:txBody>
      </p:sp>
      <p:sp>
        <p:nvSpPr>
          <p:cNvPr id="14" name="Slide Number Placeholder 14">
            <a:extLst>
              <a:ext uri="{FF2B5EF4-FFF2-40B4-BE49-F238E27FC236}">
                <a16:creationId xmlns:a16="http://schemas.microsoft.com/office/drawing/2014/main" id="{273A6287-D0A9-8D17-59E9-2F956B78CEF6}"/>
              </a:ext>
            </a:extLst>
          </p:cNvPr>
          <p:cNvSpPr>
            <a:spLocks noGrp="1"/>
          </p:cNvSpPr>
          <p:nvPr>
            <p:ph type="sldNum" sz="quarter" idx="12"/>
          </p:nvPr>
        </p:nvSpPr>
        <p:spPr>
          <a:xfrm>
            <a:off x="10696577" y="6199188"/>
            <a:ext cx="619125" cy="365125"/>
          </a:xfrm>
        </p:spPr>
        <p:txBody>
          <a:bodyPr/>
          <a:lstStyle/>
          <a:p>
            <a:pPr>
              <a:spcAft>
                <a:spcPts val="600"/>
              </a:spcAft>
            </a:pPr>
            <a:fld id="{1437450A-6C25-4B4D-B27D-E1E9B2CE4682}" type="slidenum">
              <a:rPr lang="en-US" smtClean="0"/>
              <a:pPr>
                <a:spcAft>
                  <a:spcPts val="600"/>
                </a:spcAft>
              </a:pPr>
              <a:t>3</a:t>
            </a:fld>
            <a:endParaRPr lang="en-US"/>
          </a:p>
        </p:txBody>
      </p:sp>
    </p:spTree>
    <p:extLst>
      <p:ext uri="{BB962C8B-B14F-4D97-AF65-F5344CB8AC3E}">
        <p14:creationId xmlns:p14="http://schemas.microsoft.com/office/powerpoint/2010/main" val="1215302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Tractor in farmland">
            <a:extLst>
              <a:ext uri="{FF2B5EF4-FFF2-40B4-BE49-F238E27FC236}">
                <a16:creationId xmlns:a16="http://schemas.microsoft.com/office/drawing/2014/main" id="{546BD172-28C8-20EA-7807-ACD62C39C70A}"/>
              </a:ext>
            </a:extLst>
          </p:cNvPr>
          <p:cNvPicPr>
            <a:picLocks noChangeAspect="1"/>
          </p:cNvPicPr>
          <p:nvPr/>
        </p:nvPicPr>
        <p:blipFill rotWithShape="1">
          <a:blip r:embed="rId2">
            <a:alphaModFix amt="50000"/>
          </a:blip>
          <a:srcRect l="45553" r="9307" b="76"/>
          <a:stretch/>
        </p:blipFill>
        <p:spPr>
          <a:xfrm>
            <a:off x="-1" y="10"/>
            <a:ext cx="4648201" cy="6857989"/>
          </a:xfrm>
          <a:prstGeom prst="rect">
            <a:avLst/>
          </a:prstGeom>
          <a:noFill/>
        </p:spPr>
      </p:pic>
      <p:sp>
        <p:nvSpPr>
          <p:cNvPr id="2" name="Title"/>
          <p:cNvSpPr>
            <a:spLocks noGrp="1"/>
          </p:cNvSpPr>
          <p:nvPr>
            <p:ph type="title"/>
          </p:nvPr>
        </p:nvSpPr>
        <p:spPr>
          <a:xfrm>
            <a:off x="1285875" y="3605892"/>
            <a:ext cx="5120921" cy="2157003"/>
          </a:xfrm>
        </p:spPr>
        <p:txBody>
          <a:bodyPr>
            <a:normAutofit/>
          </a:bodyPr>
          <a:lstStyle/>
          <a:p>
            <a:pPr>
              <a:lnSpc>
                <a:spcPct val="110000"/>
              </a:lnSpc>
            </a:pPr>
            <a:r>
              <a:rPr lang="en-US" dirty="0">
                <a:solidFill>
                  <a:srgbClr val="C00000"/>
                </a:solidFill>
              </a:rPr>
              <a:t>INTRODUCTION</a:t>
            </a:r>
          </a:p>
        </p:txBody>
      </p:sp>
      <p:sp>
        <p:nvSpPr>
          <p:cNvPr id="10" name="Date Placeholder 12">
            <a:extLst>
              <a:ext uri="{FF2B5EF4-FFF2-40B4-BE49-F238E27FC236}">
                <a16:creationId xmlns:a16="http://schemas.microsoft.com/office/drawing/2014/main" id="{FC98C7CE-1DBE-1CF8-AC00-BC260EAD11B2}"/>
              </a:ext>
            </a:extLst>
          </p:cNvPr>
          <p:cNvSpPr>
            <a:spLocks noGrp="1"/>
          </p:cNvSpPr>
          <p:nvPr>
            <p:ph type="dt" sz="half" idx="10"/>
          </p:nvPr>
        </p:nvSpPr>
        <p:spPr>
          <a:xfrm>
            <a:off x="847726" y="6199188"/>
            <a:ext cx="2743200" cy="365125"/>
          </a:xfrm>
        </p:spPr>
        <p:txBody>
          <a:bodyPr/>
          <a:lstStyle/>
          <a:p>
            <a:pPr>
              <a:spcAft>
                <a:spcPts val="600"/>
              </a:spcAft>
            </a:pPr>
            <a:endParaRPr lang="en-US" dirty="0">
              <a:solidFill>
                <a:schemeClr val="accent1">
                  <a:lumMod val="60000"/>
                  <a:lumOff val="40000"/>
                </a:schemeClr>
              </a:solidFill>
              <a:effectLst>
                <a:outerShdw blurRad="38100" dist="38100" dir="2700000" algn="tl">
                  <a:srgbClr val="000000">
                    <a:alpha val="43137"/>
                  </a:srgbClr>
                </a:outerShdw>
              </a:effectLst>
            </a:endParaRPr>
          </a:p>
        </p:txBody>
      </p:sp>
      <p:sp>
        <p:nvSpPr>
          <p:cNvPr id="12" name="Footer Placeholder 13">
            <a:extLst>
              <a:ext uri="{FF2B5EF4-FFF2-40B4-BE49-F238E27FC236}">
                <a16:creationId xmlns:a16="http://schemas.microsoft.com/office/drawing/2014/main" id="{5344577B-5265-5B15-AA58-C6CBDB915263}"/>
              </a:ext>
            </a:extLst>
          </p:cNvPr>
          <p:cNvSpPr>
            <a:spLocks noGrp="1"/>
          </p:cNvSpPr>
          <p:nvPr>
            <p:ph type="ftr" sz="quarter" idx="11"/>
          </p:nvPr>
        </p:nvSpPr>
        <p:spPr>
          <a:xfrm>
            <a:off x="7286625" y="6199188"/>
            <a:ext cx="3409951" cy="365125"/>
          </a:xfrm>
        </p:spPr>
        <p:txBody>
          <a:bodyPr/>
          <a:lstStyle/>
          <a:p>
            <a:pPr>
              <a:spcAft>
                <a:spcPts val="600"/>
              </a:spcAft>
            </a:pPr>
            <a:r>
              <a:rPr lang="en-US"/>
              <a:t>Sample Footer Text</a:t>
            </a:r>
          </a:p>
        </p:txBody>
      </p:sp>
      <p:sp>
        <p:nvSpPr>
          <p:cNvPr id="14" name="Slide Number Placeholder 14">
            <a:extLst>
              <a:ext uri="{FF2B5EF4-FFF2-40B4-BE49-F238E27FC236}">
                <a16:creationId xmlns:a16="http://schemas.microsoft.com/office/drawing/2014/main" id="{273A6287-D0A9-8D17-59E9-2F956B78CEF6}"/>
              </a:ext>
            </a:extLst>
          </p:cNvPr>
          <p:cNvSpPr>
            <a:spLocks noGrp="1"/>
          </p:cNvSpPr>
          <p:nvPr>
            <p:ph type="sldNum" sz="quarter" idx="12"/>
          </p:nvPr>
        </p:nvSpPr>
        <p:spPr>
          <a:xfrm>
            <a:off x="10696577" y="6199188"/>
            <a:ext cx="619125" cy="365125"/>
          </a:xfrm>
        </p:spPr>
        <p:txBody>
          <a:bodyPr/>
          <a:lstStyle/>
          <a:p>
            <a:pPr>
              <a:spcAft>
                <a:spcPts val="600"/>
              </a:spcAft>
            </a:pPr>
            <a:fld id="{1437450A-6C25-4B4D-B27D-E1E9B2CE4682}" type="slidenum">
              <a:rPr lang="en-US" smtClean="0"/>
              <a:pPr>
                <a:spcAft>
                  <a:spcPts val="600"/>
                </a:spcAft>
              </a:pPr>
              <a:t>4</a:t>
            </a:fld>
            <a:endParaRPr lang="en-US"/>
          </a:p>
        </p:txBody>
      </p:sp>
      <p:sp>
        <p:nvSpPr>
          <p:cNvPr id="3" name="TextBox 2">
            <a:extLst>
              <a:ext uri="{FF2B5EF4-FFF2-40B4-BE49-F238E27FC236}">
                <a16:creationId xmlns:a16="http://schemas.microsoft.com/office/drawing/2014/main" id="{F38F4908-DAAC-B608-4842-F4B607393495}"/>
              </a:ext>
            </a:extLst>
          </p:cNvPr>
          <p:cNvSpPr txBox="1"/>
          <p:nvPr/>
        </p:nvSpPr>
        <p:spPr>
          <a:xfrm>
            <a:off x="5085184" y="1408922"/>
            <a:ext cx="5820941" cy="4570482"/>
          </a:xfrm>
          <a:prstGeom prst="rect">
            <a:avLst/>
          </a:prstGeom>
          <a:noFill/>
        </p:spPr>
        <p:txBody>
          <a:bodyPr wrap="square" rtlCol="0">
            <a:spAutoFit/>
          </a:bodyPr>
          <a:lstStyle/>
          <a:p>
            <a:pPr algn="just">
              <a:lnSpc>
                <a:spcPct val="150000"/>
              </a:lnSpc>
              <a:buNone/>
            </a:pPr>
            <a:r>
              <a:rPr lang="en-IN" sz="1000" dirty="0">
                <a:effectLst/>
                <a:ea typeface="Times New Roman" panose="02020603050405020304" pitchFamily="18" charset="0"/>
              </a:rPr>
              <a:t>Agriculture is the backbone of global food security, and enhancing crop yield has always been a priority for breeders and farmers alike. Traditional crop breeding methods rely on extensive field trials and generational selection, which are time-consuming and susceptible to environmental variability. With the emergence of AI and machine learning, there is an opportunity to revolutionize crop breeding through data-driven decisions that lead to better crop selection and yield enhancement.</a:t>
            </a:r>
          </a:p>
          <a:p>
            <a:pPr algn="just">
              <a:lnSpc>
                <a:spcPct val="150000"/>
              </a:lnSpc>
              <a:buNone/>
            </a:pPr>
            <a:r>
              <a:rPr lang="en-IN" sz="1000" dirty="0">
                <a:effectLst/>
                <a:ea typeface="Times New Roman" panose="02020603050405020304" pitchFamily="18" charset="0"/>
              </a:rPr>
              <a:t>This project focuses on </a:t>
            </a:r>
            <a:r>
              <a:rPr lang="en-IN" sz="1000" b="1" dirty="0">
                <a:effectLst/>
                <a:ea typeface="Times New Roman" panose="02020603050405020304" pitchFamily="18" charset="0"/>
              </a:rPr>
              <a:t>AI-powered crop recommendation</a:t>
            </a:r>
            <a:r>
              <a:rPr lang="en-IN" sz="1000" dirty="0">
                <a:effectLst/>
                <a:ea typeface="Times New Roman" panose="02020603050405020304" pitchFamily="18" charset="0"/>
              </a:rPr>
              <a:t> as a form of intelligent crop breeding that suggests the most appropriate crop to cultivate based on soil and environmental conditions. This effectively supports breeders and farmers in choosing crops with the highest expected yield, minimizing trial-and-error methods and optimizing resource usage.</a:t>
            </a:r>
          </a:p>
          <a:p>
            <a:pPr algn="just">
              <a:lnSpc>
                <a:spcPct val="150000"/>
              </a:lnSpc>
              <a:buNone/>
            </a:pPr>
            <a:r>
              <a:rPr lang="en-IN" sz="1000" dirty="0">
                <a:effectLst/>
                <a:ea typeface="Times New Roman" panose="02020603050405020304" pitchFamily="18" charset="0"/>
              </a:rPr>
              <a:t>Using the publicly available </a:t>
            </a:r>
            <a:r>
              <a:rPr lang="en-IN" sz="1000" b="1" dirty="0">
                <a:effectLst/>
                <a:ea typeface="Times New Roman" panose="02020603050405020304" pitchFamily="18" charset="0"/>
              </a:rPr>
              <a:t>Kaggle Crop Recommendation Dataset</a:t>
            </a:r>
            <a:r>
              <a:rPr lang="en-IN" sz="1000" dirty="0">
                <a:effectLst/>
                <a:ea typeface="Times New Roman" panose="02020603050405020304" pitchFamily="18" charset="0"/>
              </a:rPr>
              <a:t>, we train AI models to understand patterns within key parameters like nitrogen, phosphorus, potassium, temperature, humidity, rainfall, and Ph values. These features significantly influence plant growth and are core components in breeding decisions.</a:t>
            </a:r>
          </a:p>
          <a:p>
            <a:pPr algn="just">
              <a:lnSpc>
                <a:spcPct val="150000"/>
              </a:lnSpc>
              <a:buNone/>
              <a:tabLst>
                <a:tab pos="3535680" algn="l"/>
              </a:tabLst>
            </a:pPr>
            <a:r>
              <a:rPr lang="en-US" sz="1000" dirty="0">
                <a:effectLst/>
                <a:ea typeface="Times New Roman" panose="02020603050405020304" pitchFamily="18" charset="0"/>
              </a:rPr>
              <a:t> </a:t>
            </a:r>
            <a:endParaRPr lang="en-IN" sz="1000" dirty="0">
              <a:effectLst/>
              <a:ea typeface="Times New Roman" panose="02020603050405020304" pitchFamily="18" charset="0"/>
            </a:endParaRPr>
          </a:p>
          <a:p>
            <a:pPr algn="just">
              <a:lnSpc>
                <a:spcPct val="150000"/>
              </a:lnSpc>
              <a:buNone/>
              <a:tabLst>
                <a:tab pos="3535680" algn="l"/>
              </a:tabLst>
            </a:pPr>
            <a:r>
              <a:rPr lang="en-US" sz="1000" dirty="0">
                <a:effectLst/>
                <a:ea typeface="Times New Roman" panose="02020603050405020304" pitchFamily="18" charset="0"/>
              </a:rPr>
              <a:t>The main goal is to </a:t>
            </a:r>
            <a:r>
              <a:rPr lang="en-US" sz="1000" b="1" dirty="0">
                <a:effectLst/>
                <a:ea typeface="Times New Roman" panose="02020603050405020304" pitchFamily="18" charset="0"/>
              </a:rPr>
              <a:t>analyze, model, and predict</a:t>
            </a:r>
            <a:r>
              <a:rPr lang="en-US" sz="1000" dirty="0">
                <a:effectLst/>
                <a:ea typeface="Times New Roman" panose="02020603050405020304" pitchFamily="18" charset="0"/>
              </a:rPr>
              <a:t> crop selection that leads to </a:t>
            </a:r>
            <a:r>
              <a:rPr lang="en-US" sz="1000" b="1" dirty="0">
                <a:effectLst/>
                <a:ea typeface="Times New Roman" panose="02020603050405020304" pitchFamily="18" charset="0"/>
              </a:rPr>
              <a:t>maximum yield output</a:t>
            </a:r>
            <a:r>
              <a:rPr lang="en-US" sz="1000" dirty="0">
                <a:effectLst/>
                <a:ea typeface="Times New Roman" panose="02020603050405020304" pitchFamily="18" charset="0"/>
              </a:rPr>
              <a:t>, thereby contributing to sustainable and efficient agriculture. The system will be tested and compared with other known AI algorithms to evaluate its practicality and accuracy.</a:t>
            </a:r>
            <a:endParaRPr lang="en-IN" sz="1000" dirty="0">
              <a:effectLst/>
              <a:ea typeface="Times New Roman" panose="02020603050405020304" pitchFamily="18" charset="0"/>
            </a:endParaRPr>
          </a:p>
          <a:p>
            <a:pPr>
              <a:buNone/>
            </a:pPr>
            <a:br>
              <a:rPr lang="en-US" sz="1800" dirty="0">
                <a:effectLst/>
                <a:latin typeface="Times New Roman" panose="02020603050405020304" pitchFamily="18" charset="0"/>
                <a:ea typeface="Times New Roman" panose="02020603050405020304" pitchFamily="18" charset="0"/>
              </a:rPr>
            </a:br>
            <a:endParaRPr lang="en-IN" dirty="0"/>
          </a:p>
        </p:txBody>
      </p:sp>
    </p:spTree>
    <p:extLst>
      <p:ext uri="{BB962C8B-B14F-4D97-AF65-F5344CB8AC3E}">
        <p14:creationId xmlns:p14="http://schemas.microsoft.com/office/powerpoint/2010/main" val="11797568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Graph on document with pen">
            <a:extLst>
              <a:ext uri="{FF2B5EF4-FFF2-40B4-BE49-F238E27FC236}">
                <a16:creationId xmlns:a16="http://schemas.microsoft.com/office/drawing/2014/main" id="{1EF32310-99A2-7031-7DEF-60AA022EE990}"/>
              </a:ext>
            </a:extLst>
          </p:cNvPr>
          <p:cNvPicPr>
            <a:picLocks noChangeAspect="1"/>
          </p:cNvPicPr>
          <p:nvPr/>
        </p:nvPicPr>
        <p:blipFill rotWithShape="1">
          <a:blip r:embed="rId2">
            <a:alphaModFix amt="50000"/>
          </a:blip>
          <a:srcRect l="34438" r="20386" b="-3"/>
          <a:stretch/>
        </p:blipFill>
        <p:spPr>
          <a:xfrm>
            <a:off x="0" y="11"/>
            <a:ext cx="4648201" cy="6857989"/>
          </a:xfrm>
          <a:prstGeom prst="rect">
            <a:avLst/>
          </a:prstGeom>
          <a:noFill/>
        </p:spPr>
      </p:pic>
      <p:sp>
        <p:nvSpPr>
          <p:cNvPr id="2" name="Title"/>
          <p:cNvSpPr>
            <a:spLocks noGrp="1"/>
          </p:cNvSpPr>
          <p:nvPr>
            <p:ph type="title"/>
          </p:nvPr>
        </p:nvSpPr>
        <p:spPr>
          <a:xfrm>
            <a:off x="1780674" y="4010553"/>
            <a:ext cx="3064042" cy="1591492"/>
          </a:xfrm>
        </p:spPr>
        <p:txBody>
          <a:bodyPr>
            <a:normAutofit/>
          </a:bodyPr>
          <a:lstStyle/>
          <a:p>
            <a:pPr>
              <a:lnSpc>
                <a:spcPct val="110000"/>
              </a:lnSpc>
            </a:pPr>
            <a:r>
              <a:rPr lang="en-US" dirty="0">
                <a:solidFill>
                  <a:srgbClr val="C00000"/>
                </a:solidFill>
              </a:rPr>
              <a:t>LITERATURE SURVEY</a:t>
            </a:r>
            <a:endParaRPr lang="en-US" sz="3200" dirty="0">
              <a:solidFill>
                <a:srgbClr val="C00000"/>
              </a:solidFill>
            </a:endParaRPr>
          </a:p>
        </p:txBody>
      </p:sp>
      <p:sp>
        <p:nvSpPr>
          <p:cNvPr id="3" name="Content Placeholder"/>
          <p:cNvSpPr>
            <a:spLocks noGrp="1"/>
          </p:cNvSpPr>
          <p:nvPr>
            <p:ph idx="1"/>
          </p:nvPr>
        </p:nvSpPr>
        <p:spPr>
          <a:xfrm>
            <a:off x="5134671" y="1390651"/>
            <a:ext cx="5708943" cy="4991099"/>
          </a:xfrm>
        </p:spPr>
        <p:txBody>
          <a:bodyPr>
            <a:normAutofit fontScale="62500" lnSpcReduction="20000"/>
          </a:bodyPr>
          <a:lstStyle/>
          <a:p>
            <a:pPr marL="395605" algn="just">
              <a:spcBef>
                <a:spcPts val="1585"/>
              </a:spcBef>
              <a:buNone/>
            </a:pPr>
            <a:r>
              <a:rPr lang="en-IN" sz="1800" dirty="0">
                <a:effectLst/>
                <a:ea typeface="Times New Roman" panose="02020603050405020304" pitchFamily="18" charset="0"/>
              </a:rPr>
              <a:t>Numerous studies have explored the integration of artificial intelligence in agriculture, particularly in crop breeding and yield optimization. Below are key contributions that inspired and shaped the development of this project:</a:t>
            </a:r>
          </a:p>
          <a:p>
            <a:pPr marL="342900" lvl="0" indent="-342900" algn="just">
              <a:spcBef>
                <a:spcPts val="1585"/>
              </a:spcBef>
              <a:buNone/>
              <a:tabLst>
                <a:tab pos="457200" algn="l"/>
              </a:tabLst>
            </a:pPr>
            <a:r>
              <a:rPr lang="en-IN" sz="1800" b="1" dirty="0">
                <a:effectLst/>
                <a:ea typeface="Times New Roman" panose="02020603050405020304" pitchFamily="18" charset="0"/>
              </a:rPr>
              <a:t>Chen et al. (2019)</a:t>
            </a:r>
            <a:r>
              <a:rPr lang="en-IN" sz="1800" dirty="0">
                <a:effectLst/>
                <a:ea typeface="Times New Roman" panose="02020603050405020304" pitchFamily="18" charset="0"/>
              </a:rPr>
              <a:t> – Demonstrated the effectiveness of using Random Forests and Decision Trees in recommending crops based on soil properties. Their study revealed that ensemble learning techniques offer higher accuracy in crop classification tasks.</a:t>
            </a:r>
          </a:p>
          <a:p>
            <a:pPr marL="342900" lvl="0" indent="-342900" algn="just">
              <a:spcBef>
                <a:spcPts val="1585"/>
              </a:spcBef>
              <a:buNone/>
              <a:tabLst>
                <a:tab pos="457200" algn="l"/>
              </a:tabLst>
            </a:pPr>
            <a:r>
              <a:rPr lang="en-IN" sz="1800" b="1" dirty="0" err="1">
                <a:effectLst/>
                <a:ea typeface="Times New Roman" panose="02020603050405020304" pitchFamily="18" charset="0"/>
              </a:rPr>
              <a:t>Kamilaris</a:t>
            </a:r>
            <a:r>
              <a:rPr lang="en-IN" sz="1800" b="1" dirty="0">
                <a:effectLst/>
                <a:ea typeface="Times New Roman" panose="02020603050405020304" pitchFamily="18" charset="0"/>
              </a:rPr>
              <a:t> &amp; </a:t>
            </a:r>
            <a:r>
              <a:rPr lang="en-IN" sz="1800" b="1" dirty="0" err="1">
                <a:effectLst/>
                <a:ea typeface="Times New Roman" panose="02020603050405020304" pitchFamily="18" charset="0"/>
              </a:rPr>
              <a:t>Prenafeta-Boldú</a:t>
            </a:r>
            <a:r>
              <a:rPr lang="en-IN" sz="1800" b="1" dirty="0">
                <a:effectLst/>
                <a:ea typeface="Times New Roman" panose="02020603050405020304" pitchFamily="18" charset="0"/>
              </a:rPr>
              <a:t> (2018)</a:t>
            </a:r>
            <a:r>
              <a:rPr lang="en-IN" sz="1800" dirty="0">
                <a:effectLst/>
                <a:ea typeface="Times New Roman" panose="02020603050405020304" pitchFamily="18" charset="0"/>
              </a:rPr>
              <a:t> – Reviewed applications of deep learning in agriculture and emphasized that supervised learning algorithms are effective in crop classification and yield prediction when trained on structured environmental data.</a:t>
            </a:r>
          </a:p>
          <a:p>
            <a:pPr marL="342900" lvl="0" indent="-342900" algn="just">
              <a:spcBef>
                <a:spcPts val="1585"/>
              </a:spcBef>
              <a:buNone/>
              <a:tabLst>
                <a:tab pos="457200" algn="l"/>
              </a:tabLst>
            </a:pPr>
            <a:r>
              <a:rPr lang="en-IN" sz="1800" b="1" dirty="0">
                <a:effectLst/>
                <a:ea typeface="Times New Roman" panose="02020603050405020304" pitchFamily="18" charset="0"/>
              </a:rPr>
              <a:t>Patel et al. (2020)</a:t>
            </a:r>
            <a:r>
              <a:rPr lang="en-IN" sz="1800" dirty="0">
                <a:effectLst/>
                <a:ea typeface="Times New Roman" panose="02020603050405020304" pitchFamily="18" charset="0"/>
              </a:rPr>
              <a:t> – Explored AI-based crop recommendation systems using SVM and KNN and noted the significance of feature selection and preprocessing in improving model performance.</a:t>
            </a:r>
          </a:p>
          <a:p>
            <a:pPr marL="342900" lvl="0" indent="-342900" algn="just">
              <a:spcBef>
                <a:spcPts val="1585"/>
              </a:spcBef>
              <a:buNone/>
              <a:tabLst>
                <a:tab pos="457200" algn="l"/>
              </a:tabLst>
            </a:pPr>
            <a:r>
              <a:rPr lang="en-IN" sz="1800" b="1" dirty="0" err="1">
                <a:effectLst/>
                <a:ea typeface="Times New Roman" panose="02020603050405020304" pitchFamily="18" charset="0"/>
              </a:rPr>
              <a:t>Nassiry</a:t>
            </a:r>
            <a:r>
              <a:rPr lang="en-IN" sz="1800" b="1" dirty="0">
                <a:effectLst/>
                <a:ea typeface="Times New Roman" panose="02020603050405020304" pitchFamily="18" charset="0"/>
              </a:rPr>
              <a:t> et al. (2021)</a:t>
            </a:r>
            <a:r>
              <a:rPr lang="en-IN" sz="1800" dirty="0">
                <a:effectLst/>
                <a:ea typeface="Times New Roman" panose="02020603050405020304" pitchFamily="18" charset="0"/>
              </a:rPr>
              <a:t> – Emphasized the use of AI in precision agriculture, highlighting its role in resource optimization and yield enhancement through predictive analytics</a:t>
            </a:r>
          </a:p>
          <a:p>
            <a:pPr marL="342900" lvl="0" indent="-342900" algn="just">
              <a:spcBef>
                <a:spcPts val="1585"/>
              </a:spcBef>
              <a:tabLst>
                <a:tab pos="457200" algn="l"/>
              </a:tabLst>
            </a:pPr>
            <a:r>
              <a:rPr lang="en-IN" sz="1800" b="1" dirty="0">
                <a:effectLst/>
                <a:ea typeface="Times New Roman" panose="02020603050405020304" pitchFamily="18" charset="0"/>
              </a:rPr>
              <a:t>Kaggle Dataset</a:t>
            </a:r>
            <a:r>
              <a:rPr lang="en-IN" sz="1800" dirty="0">
                <a:effectLst/>
                <a:ea typeface="Times New Roman" panose="02020603050405020304" pitchFamily="18" charset="0"/>
              </a:rPr>
              <a:t> – The dataset used in this study is from Kaggle’s open-source repository: Crop Recommendation Dataset. It contains real-time soil and weather data, enabling the development of AI models for predicting crop yield suitability.</a:t>
            </a:r>
          </a:p>
          <a:p>
            <a:pPr marL="0" lvl="0" indent="0">
              <a:lnSpc>
                <a:spcPct val="110000"/>
              </a:lnSpc>
              <a:buNone/>
            </a:pPr>
            <a:endParaRPr lang="en-US" sz="1700" dirty="0"/>
          </a:p>
        </p:txBody>
      </p:sp>
      <p:sp>
        <p:nvSpPr>
          <p:cNvPr id="10" name="Date Placeholder 12">
            <a:extLst>
              <a:ext uri="{FF2B5EF4-FFF2-40B4-BE49-F238E27FC236}">
                <a16:creationId xmlns:a16="http://schemas.microsoft.com/office/drawing/2014/main" id="{FC98C7CE-1DBE-1CF8-AC00-BC260EAD11B2}"/>
              </a:ext>
            </a:extLst>
          </p:cNvPr>
          <p:cNvSpPr>
            <a:spLocks noGrp="1"/>
          </p:cNvSpPr>
          <p:nvPr>
            <p:ph type="dt" sz="half" idx="10"/>
          </p:nvPr>
        </p:nvSpPr>
        <p:spPr>
          <a:xfrm>
            <a:off x="847726" y="6199188"/>
            <a:ext cx="2743200" cy="365125"/>
          </a:xfrm>
        </p:spPr>
        <p:txBody>
          <a:bodyPr/>
          <a:lstStyle/>
          <a:p>
            <a:pPr>
              <a:spcAft>
                <a:spcPts val="600"/>
              </a:spcAft>
            </a:pPr>
            <a:endParaRPr lang="en-US" dirty="0">
              <a:solidFill>
                <a:schemeClr val="accent1">
                  <a:lumMod val="60000"/>
                  <a:lumOff val="40000"/>
                </a:schemeClr>
              </a:solidFill>
              <a:effectLst>
                <a:outerShdw blurRad="38100" dist="38100" dir="2700000" algn="tl">
                  <a:srgbClr val="000000">
                    <a:alpha val="43137"/>
                  </a:srgbClr>
                </a:outerShdw>
              </a:effectLst>
            </a:endParaRPr>
          </a:p>
        </p:txBody>
      </p:sp>
      <p:sp>
        <p:nvSpPr>
          <p:cNvPr id="12" name="Footer Placeholder 13">
            <a:extLst>
              <a:ext uri="{FF2B5EF4-FFF2-40B4-BE49-F238E27FC236}">
                <a16:creationId xmlns:a16="http://schemas.microsoft.com/office/drawing/2014/main" id="{5344577B-5265-5B15-AA58-C6CBDB915263}"/>
              </a:ext>
            </a:extLst>
          </p:cNvPr>
          <p:cNvSpPr>
            <a:spLocks noGrp="1"/>
          </p:cNvSpPr>
          <p:nvPr>
            <p:ph type="ftr" sz="quarter" idx="11"/>
          </p:nvPr>
        </p:nvSpPr>
        <p:spPr>
          <a:xfrm>
            <a:off x="7286625" y="6199188"/>
            <a:ext cx="3409951" cy="365125"/>
          </a:xfrm>
        </p:spPr>
        <p:txBody>
          <a:bodyPr/>
          <a:lstStyle/>
          <a:p>
            <a:pPr>
              <a:spcAft>
                <a:spcPts val="600"/>
              </a:spcAft>
            </a:pPr>
            <a:endParaRPr lang="en-US" dirty="0"/>
          </a:p>
        </p:txBody>
      </p:sp>
      <p:sp>
        <p:nvSpPr>
          <p:cNvPr id="14" name="Slide Number Placeholder 14">
            <a:extLst>
              <a:ext uri="{FF2B5EF4-FFF2-40B4-BE49-F238E27FC236}">
                <a16:creationId xmlns:a16="http://schemas.microsoft.com/office/drawing/2014/main" id="{273A6287-D0A9-8D17-59E9-2F956B78CEF6}"/>
              </a:ext>
            </a:extLst>
          </p:cNvPr>
          <p:cNvSpPr>
            <a:spLocks noGrp="1"/>
          </p:cNvSpPr>
          <p:nvPr>
            <p:ph type="sldNum" sz="quarter" idx="12"/>
          </p:nvPr>
        </p:nvSpPr>
        <p:spPr>
          <a:xfrm>
            <a:off x="10696577" y="6199188"/>
            <a:ext cx="619125" cy="365125"/>
          </a:xfrm>
        </p:spPr>
        <p:txBody>
          <a:bodyPr/>
          <a:lstStyle/>
          <a:p>
            <a:pPr>
              <a:spcAft>
                <a:spcPts val="600"/>
              </a:spcAft>
            </a:pPr>
            <a:fld id="{1437450A-6C25-4B4D-B27D-E1E9B2CE4682}" type="slidenum">
              <a:rPr lang="en-US" smtClean="0"/>
              <a:pPr>
                <a:spcAft>
                  <a:spcPts val="600"/>
                </a:spcAft>
              </a:pPr>
              <a:t>5</a:t>
            </a:fld>
            <a:endParaRPr lang="en-US"/>
          </a:p>
        </p:txBody>
      </p:sp>
    </p:spTree>
    <p:extLst>
      <p:ext uri="{BB962C8B-B14F-4D97-AF65-F5344CB8AC3E}">
        <p14:creationId xmlns:p14="http://schemas.microsoft.com/office/powerpoint/2010/main" val="32196127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1770537" y="4010553"/>
            <a:ext cx="2797917" cy="1591492"/>
          </a:xfrm>
        </p:spPr>
        <p:txBody>
          <a:bodyPr>
            <a:normAutofit/>
          </a:bodyPr>
          <a:lstStyle/>
          <a:p>
            <a:pPr>
              <a:lnSpc>
                <a:spcPct val="110000"/>
              </a:lnSpc>
            </a:pPr>
            <a:r>
              <a:rPr lang="en-US" sz="3600" dirty="0">
                <a:solidFill>
                  <a:srgbClr val="C00000"/>
                </a:solidFill>
              </a:rPr>
              <a:t>SCOPE</a:t>
            </a:r>
          </a:p>
        </p:txBody>
      </p:sp>
      <p:sp>
        <p:nvSpPr>
          <p:cNvPr id="3" name="Content Placeholder"/>
          <p:cNvSpPr>
            <a:spLocks noGrp="1"/>
          </p:cNvSpPr>
          <p:nvPr>
            <p:ph idx="1"/>
          </p:nvPr>
        </p:nvSpPr>
        <p:spPr>
          <a:xfrm>
            <a:off x="5371541" y="1110732"/>
            <a:ext cx="5708943" cy="4991099"/>
          </a:xfrm>
        </p:spPr>
        <p:txBody>
          <a:bodyPr>
            <a:normAutofit/>
          </a:bodyPr>
          <a:lstStyle/>
          <a:p>
            <a:pPr marL="0" indent="0">
              <a:buNone/>
            </a:pPr>
            <a:r>
              <a:rPr lang="en-IN" sz="1100" dirty="0">
                <a:effectLst/>
                <a:ea typeface="Times New Roman" panose="02020603050405020304" pitchFamily="18" charset="0"/>
              </a:rPr>
              <a:t>The purpose of this project is to use Artificial Intelligence (AI) to improve crop breeding practices by optimizing crop selection based on a real-world dataset of environmental and soil parameters. Instead of selecting crops based on general agricultural advice, we train a hybrid AI system to choose crops that are most likely to maximize yield under specific conditions. This AI-based recommendation empowers breeders and farmers to make informed, high-impact decisions that align with real-time conditions.</a:t>
            </a:r>
          </a:p>
          <a:p>
            <a:pPr marL="0" indent="0">
              <a:buNone/>
            </a:pPr>
            <a:endParaRPr lang="en-IN" sz="1700" dirty="0">
              <a:effectLst/>
              <a:ea typeface="Times New Roman" panose="02020603050405020304" pitchFamily="18" charset="0"/>
              <a:cs typeface="Mangal" panose="02040503050203030202" pitchFamily="18" charset="0"/>
            </a:endParaRPr>
          </a:p>
        </p:txBody>
      </p:sp>
      <p:sp>
        <p:nvSpPr>
          <p:cNvPr id="10" name="Date Placeholder 12">
            <a:extLst>
              <a:ext uri="{FF2B5EF4-FFF2-40B4-BE49-F238E27FC236}">
                <a16:creationId xmlns:a16="http://schemas.microsoft.com/office/drawing/2014/main" id="{FC98C7CE-1DBE-1CF8-AC00-BC260EAD11B2}"/>
              </a:ext>
            </a:extLst>
          </p:cNvPr>
          <p:cNvSpPr>
            <a:spLocks noGrp="1"/>
          </p:cNvSpPr>
          <p:nvPr>
            <p:ph type="dt" sz="half" idx="10"/>
          </p:nvPr>
        </p:nvSpPr>
        <p:spPr>
          <a:xfrm>
            <a:off x="847726" y="6199188"/>
            <a:ext cx="2743200" cy="365125"/>
          </a:xfrm>
        </p:spPr>
        <p:txBody>
          <a:bodyPr/>
          <a:lstStyle/>
          <a:p>
            <a:pPr>
              <a:spcAft>
                <a:spcPts val="600"/>
              </a:spcAft>
            </a:pPr>
            <a:endParaRPr lang="en-US" dirty="0">
              <a:solidFill>
                <a:schemeClr val="accent1">
                  <a:lumMod val="60000"/>
                  <a:lumOff val="40000"/>
                </a:schemeClr>
              </a:solidFill>
              <a:effectLst>
                <a:outerShdw blurRad="38100" dist="38100" dir="2700000" algn="tl">
                  <a:srgbClr val="000000">
                    <a:alpha val="43137"/>
                  </a:srgbClr>
                </a:outerShdw>
              </a:effectLst>
            </a:endParaRPr>
          </a:p>
        </p:txBody>
      </p:sp>
      <p:sp>
        <p:nvSpPr>
          <p:cNvPr id="12" name="Footer Placeholder 13">
            <a:extLst>
              <a:ext uri="{FF2B5EF4-FFF2-40B4-BE49-F238E27FC236}">
                <a16:creationId xmlns:a16="http://schemas.microsoft.com/office/drawing/2014/main" id="{5344577B-5265-5B15-AA58-C6CBDB915263}"/>
              </a:ext>
            </a:extLst>
          </p:cNvPr>
          <p:cNvSpPr>
            <a:spLocks noGrp="1"/>
          </p:cNvSpPr>
          <p:nvPr>
            <p:ph type="ftr" sz="quarter" idx="11"/>
          </p:nvPr>
        </p:nvSpPr>
        <p:spPr>
          <a:xfrm>
            <a:off x="7286625" y="6199188"/>
            <a:ext cx="3409951" cy="365125"/>
          </a:xfrm>
        </p:spPr>
        <p:txBody>
          <a:bodyPr/>
          <a:lstStyle/>
          <a:p>
            <a:pPr>
              <a:spcAft>
                <a:spcPts val="600"/>
              </a:spcAft>
            </a:pPr>
            <a:r>
              <a:rPr lang="en-US"/>
              <a:t>Sample Footer Text</a:t>
            </a:r>
          </a:p>
        </p:txBody>
      </p:sp>
      <p:sp>
        <p:nvSpPr>
          <p:cNvPr id="14" name="Slide Number Placeholder 14">
            <a:extLst>
              <a:ext uri="{FF2B5EF4-FFF2-40B4-BE49-F238E27FC236}">
                <a16:creationId xmlns:a16="http://schemas.microsoft.com/office/drawing/2014/main" id="{273A6287-D0A9-8D17-59E9-2F956B78CEF6}"/>
              </a:ext>
            </a:extLst>
          </p:cNvPr>
          <p:cNvSpPr>
            <a:spLocks noGrp="1"/>
          </p:cNvSpPr>
          <p:nvPr>
            <p:ph type="sldNum" sz="quarter" idx="12"/>
          </p:nvPr>
        </p:nvSpPr>
        <p:spPr>
          <a:xfrm>
            <a:off x="10696577" y="6199188"/>
            <a:ext cx="619125" cy="365125"/>
          </a:xfrm>
        </p:spPr>
        <p:txBody>
          <a:bodyPr/>
          <a:lstStyle/>
          <a:p>
            <a:pPr>
              <a:spcAft>
                <a:spcPts val="600"/>
              </a:spcAft>
            </a:pPr>
            <a:fld id="{1437450A-6C25-4B4D-B27D-E1E9B2CE4682}" type="slidenum">
              <a:rPr lang="en-US" smtClean="0"/>
              <a:pPr>
                <a:spcAft>
                  <a:spcPts val="600"/>
                </a:spcAft>
              </a:pPr>
              <a:t>6</a:t>
            </a:fld>
            <a:endParaRPr lang="en-US"/>
          </a:p>
        </p:txBody>
      </p:sp>
      <p:pic>
        <p:nvPicPr>
          <p:cNvPr id="15" name="Picture 14">
            <a:extLst>
              <a:ext uri="{FF2B5EF4-FFF2-40B4-BE49-F238E27FC236}">
                <a16:creationId xmlns:a16="http://schemas.microsoft.com/office/drawing/2014/main" id="{F5822461-7028-178A-FAD8-99B8D5379D6F}"/>
              </a:ext>
            </a:extLst>
          </p:cNvPr>
          <p:cNvPicPr>
            <a:picLocks noChangeAspect="1"/>
          </p:cNvPicPr>
          <p:nvPr/>
        </p:nvPicPr>
        <p:blipFill rotWithShape="1">
          <a:blip r:embed="rId2">
            <a:alphaModFix amt="50000"/>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rcRect t="11879" r="32811" b="2503"/>
          <a:stretch/>
        </p:blipFill>
        <p:spPr>
          <a:xfrm>
            <a:off x="-755371" y="0"/>
            <a:ext cx="5957265" cy="6858000"/>
          </a:xfrm>
          <a:prstGeom prst="rect">
            <a:avLst/>
          </a:prstGeom>
          <a:solidFill>
            <a:schemeClr val="bg1"/>
          </a:solidFill>
          <a:ln>
            <a:solidFill>
              <a:schemeClr val="bg2"/>
            </a:solidFill>
          </a:ln>
        </p:spPr>
      </p:pic>
      <p:cxnSp>
        <p:nvCxnSpPr>
          <p:cNvPr id="17" name="Straight Connector 16">
            <a:extLst>
              <a:ext uri="{FF2B5EF4-FFF2-40B4-BE49-F238E27FC236}">
                <a16:creationId xmlns:a16="http://schemas.microsoft.com/office/drawing/2014/main" id="{464D4EBB-592D-3DFD-894B-797FF7F39591}"/>
              </a:ext>
            </a:extLst>
          </p:cNvPr>
          <p:cNvCxnSpPr/>
          <p:nvPr/>
        </p:nvCxnSpPr>
        <p:spPr>
          <a:xfrm flipH="1">
            <a:off x="213360" y="929640"/>
            <a:ext cx="4988534" cy="0"/>
          </a:xfrm>
          <a:prstGeom prst="line">
            <a:avLst/>
          </a:prstGeom>
          <a:ln w="381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F13448DD-929C-E128-579A-1AD1141E8F58}"/>
              </a:ext>
            </a:extLst>
          </p:cNvPr>
          <p:cNvCxnSpPr/>
          <p:nvPr/>
        </p:nvCxnSpPr>
        <p:spPr>
          <a:xfrm>
            <a:off x="213360" y="929640"/>
            <a:ext cx="0" cy="4983480"/>
          </a:xfrm>
          <a:prstGeom prst="line">
            <a:avLst/>
          </a:prstGeom>
          <a:ln w="381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DBFD833-17F5-887C-B8E0-49DD894A24B2}"/>
              </a:ext>
            </a:extLst>
          </p:cNvPr>
          <p:cNvCxnSpPr>
            <a:cxnSpLocks/>
          </p:cNvCxnSpPr>
          <p:nvPr/>
        </p:nvCxnSpPr>
        <p:spPr>
          <a:xfrm flipH="1">
            <a:off x="213360" y="5928360"/>
            <a:ext cx="4988534" cy="0"/>
          </a:xfrm>
          <a:prstGeom prst="line">
            <a:avLst/>
          </a:prstGeom>
          <a:ln w="381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C3EC4C16-A5CE-5C16-D718-1BFB2A779D94}"/>
              </a:ext>
            </a:extLst>
          </p:cNvPr>
          <p:cNvSpPr txBox="1"/>
          <p:nvPr/>
        </p:nvSpPr>
        <p:spPr>
          <a:xfrm>
            <a:off x="1931437" y="5197151"/>
            <a:ext cx="2789097" cy="523220"/>
          </a:xfrm>
          <a:prstGeom prst="rect">
            <a:avLst/>
          </a:prstGeom>
          <a:noFill/>
        </p:spPr>
        <p:txBody>
          <a:bodyPr wrap="none" rtlCol="0">
            <a:spAutoFit/>
          </a:bodyPr>
          <a:lstStyle/>
          <a:p>
            <a:r>
              <a:rPr lang="en-US" sz="2800" b="1" dirty="0">
                <a:solidFill>
                  <a:srgbClr val="C00000"/>
                </a:solidFill>
                <a:latin typeface="+mj-lt"/>
              </a:rPr>
              <a:t>PROPOSED SYSTEM</a:t>
            </a:r>
            <a:endParaRPr lang="en-IN" sz="2800" b="1" dirty="0">
              <a:latin typeface="+mj-lt"/>
            </a:endParaRPr>
          </a:p>
        </p:txBody>
      </p:sp>
      <p:pic>
        <p:nvPicPr>
          <p:cNvPr id="4" name="Picture 3">
            <a:extLst>
              <a:ext uri="{FF2B5EF4-FFF2-40B4-BE49-F238E27FC236}">
                <a16:creationId xmlns:a16="http://schemas.microsoft.com/office/drawing/2014/main" id="{423B071D-C3C1-F4E3-FBBA-375BE36DAF5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58030" y="2469172"/>
            <a:ext cx="2241226" cy="2196134"/>
          </a:xfrm>
          <a:prstGeom prst="rect">
            <a:avLst/>
          </a:prstGeom>
        </p:spPr>
      </p:pic>
      <p:sp>
        <p:nvSpPr>
          <p:cNvPr id="8" name="TextBox 7">
            <a:extLst>
              <a:ext uri="{FF2B5EF4-FFF2-40B4-BE49-F238E27FC236}">
                <a16:creationId xmlns:a16="http://schemas.microsoft.com/office/drawing/2014/main" id="{4A09C0D4-CB3B-701A-D32A-2A610EE9D652}"/>
              </a:ext>
            </a:extLst>
          </p:cNvPr>
          <p:cNvSpPr txBox="1"/>
          <p:nvPr/>
        </p:nvSpPr>
        <p:spPr>
          <a:xfrm>
            <a:off x="5551714" y="4982547"/>
            <a:ext cx="5290457" cy="769441"/>
          </a:xfrm>
          <a:prstGeom prst="rect">
            <a:avLst/>
          </a:prstGeom>
          <a:noFill/>
        </p:spPr>
        <p:txBody>
          <a:bodyPr wrap="square" rtlCol="0">
            <a:spAutoFit/>
          </a:bodyPr>
          <a:lstStyle/>
          <a:p>
            <a:pPr algn="just">
              <a:spcBef>
                <a:spcPts val="1585"/>
              </a:spcBef>
            </a:pPr>
            <a:r>
              <a:rPr lang="en-IN" sz="1100" dirty="0">
                <a:effectLst/>
                <a:ea typeface="Times New Roman" panose="02020603050405020304" pitchFamily="18" charset="0"/>
              </a:rPr>
              <a:t>We introduce a </a:t>
            </a:r>
            <a:r>
              <a:rPr lang="en-IN" sz="1100" b="1" dirty="0">
                <a:effectLst/>
                <a:ea typeface="Times New Roman" panose="02020603050405020304" pitchFamily="18" charset="0"/>
              </a:rPr>
              <a:t>Hybrid Yield Optimization Algorithm (HYOA)</a:t>
            </a:r>
            <a:r>
              <a:rPr lang="en-IN" sz="1100" dirty="0">
                <a:effectLst/>
                <a:ea typeface="Times New Roman" panose="02020603050405020304" pitchFamily="18" charset="0"/>
              </a:rPr>
              <a:t> that combines traditional classification (Random Forest) with a </a:t>
            </a:r>
            <a:r>
              <a:rPr lang="en-IN" sz="1100" b="1" dirty="0">
                <a:effectLst/>
                <a:ea typeface="Times New Roman" panose="02020603050405020304" pitchFamily="18" charset="0"/>
              </a:rPr>
              <a:t>Yield-Weighted Post-Processing Layer</a:t>
            </a:r>
            <a:r>
              <a:rPr lang="en-IN" sz="1100" dirty="0">
                <a:effectLst/>
                <a:ea typeface="Times New Roman" panose="02020603050405020304" pitchFamily="18" charset="0"/>
              </a:rPr>
              <a:t>, a custom scoring module that boosts prediction relevance based on statistical crop performance data.</a:t>
            </a:r>
          </a:p>
        </p:txBody>
      </p:sp>
    </p:spTree>
    <p:extLst>
      <p:ext uri="{BB962C8B-B14F-4D97-AF65-F5344CB8AC3E}">
        <p14:creationId xmlns:p14="http://schemas.microsoft.com/office/powerpoint/2010/main" val="13163322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Green building in a cornfield">
            <a:extLst>
              <a:ext uri="{FF2B5EF4-FFF2-40B4-BE49-F238E27FC236}">
                <a16:creationId xmlns:a16="http://schemas.microsoft.com/office/drawing/2014/main" id="{23B08324-F762-C4AC-5B04-CCD1381FB70B}"/>
              </a:ext>
            </a:extLst>
          </p:cNvPr>
          <p:cNvPicPr>
            <a:picLocks noChangeAspect="1"/>
          </p:cNvPicPr>
          <p:nvPr/>
        </p:nvPicPr>
        <p:blipFill rotWithShape="1">
          <a:blip r:embed="rId2">
            <a:alphaModFix amt="50000"/>
          </a:blip>
          <a:srcRect l="20905" r="33919" b="-3"/>
          <a:stretch/>
        </p:blipFill>
        <p:spPr>
          <a:xfrm>
            <a:off x="-1" y="10"/>
            <a:ext cx="4648201" cy="6857989"/>
          </a:xfrm>
          <a:prstGeom prst="rect">
            <a:avLst/>
          </a:prstGeom>
          <a:noFill/>
        </p:spPr>
      </p:pic>
      <p:sp>
        <p:nvSpPr>
          <p:cNvPr id="2" name="Title"/>
          <p:cNvSpPr>
            <a:spLocks noGrp="1"/>
          </p:cNvSpPr>
          <p:nvPr>
            <p:ph type="title"/>
          </p:nvPr>
        </p:nvSpPr>
        <p:spPr>
          <a:xfrm>
            <a:off x="1195986" y="4116431"/>
            <a:ext cx="3970374" cy="1789068"/>
          </a:xfrm>
        </p:spPr>
        <p:txBody>
          <a:bodyPr>
            <a:normAutofit/>
          </a:bodyPr>
          <a:lstStyle/>
          <a:p>
            <a:pPr>
              <a:lnSpc>
                <a:spcPct val="110000"/>
              </a:lnSpc>
            </a:pPr>
            <a:r>
              <a:rPr lang="en-US" sz="2400" b="0" dirty="0">
                <a:solidFill>
                  <a:srgbClr val="C00000"/>
                </a:solidFill>
              </a:rPr>
              <a:t>PROPOSED SYSTEM</a:t>
            </a:r>
          </a:p>
        </p:txBody>
      </p:sp>
      <p:sp>
        <p:nvSpPr>
          <p:cNvPr id="3" name="Content Placeholder"/>
          <p:cNvSpPr>
            <a:spLocks noGrp="1"/>
          </p:cNvSpPr>
          <p:nvPr>
            <p:ph idx="1"/>
          </p:nvPr>
        </p:nvSpPr>
        <p:spPr>
          <a:xfrm>
            <a:off x="5562600" y="914400"/>
            <a:ext cx="5708943" cy="4991099"/>
          </a:xfrm>
        </p:spPr>
        <p:txBody>
          <a:bodyPr>
            <a:normAutofit/>
          </a:bodyPr>
          <a:lstStyle/>
          <a:p>
            <a:pPr algn="just">
              <a:spcBef>
                <a:spcPts val="1585"/>
              </a:spcBef>
              <a:buNone/>
            </a:pPr>
            <a:r>
              <a:rPr lang="en-IN" sz="1000" b="1" dirty="0">
                <a:effectLst/>
                <a:ea typeface="Times New Roman" panose="02020603050405020304" pitchFamily="18" charset="0"/>
              </a:rPr>
              <a:t>Key Steps:</a:t>
            </a:r>
            <a:endParaRPr lang="en-IN" sz="1000" b="1" dirty="0">
              <a:ea typeface="Times New Roman" panose="02020603050405020304" pitchFamily="18" charset="0"/>
            </a:endParaRPr>
          </a:p>
          <a:p>
            <a:pPr algn="just">
              <a:lnSpc>
                <a:spcPct val="100000"/>
              </a:lnSpc>
              <a:spcBef>
                <a:spcPts val="1585"/>
              </a:spcBef>
            </a:pPr>
            <a:r>
              <a:rPr lang="en-IN" sz="1000" dirty="0">
                <a:effectLst/>
                <a:ea typeface="Times New Roman" panose="02020603050405020304" pitchFamily="18" charset="0"/>
              </a:rPr>
              <a:t>Train Random Forest Classifier using environmental features.</a:t>
            </a:r>
          </a:p>
          <a:p>
            <a:pPr algn="just">
              <a:lnSpc>
                <a:spcPct val="100000"/>
              </a:lnSpc>
              <a:spcBef>
                <a:spcPts val="1585"/>
              </a:spcBef>
            </a:pPr>
            <a:r>
              <a:rPr lang="en-IN" sz="1000" dirty="0">
                <a:effectLst/>
                <a:ea typeface="Times New Roman" panose="02020603050405020304" pitchFamily="18" charset="0"/>
              </a:rPr>
              <a:t>Predict the initial crop recommendation.</a:t>
            </a:r>
          </a:p>
          <a:p>
            <a:pPr algn="just">
              <a:lnSpc>
                <a:spcPct val="100000"/>
              </a:lnSpc>
              <a:spcBef>
                <a:spcPts val="1585"/>
              </a:spcBef>
              <a:tabLst>
                <a:tab pos="457200" algn="l"/>
              </a:tabLst>
            </a:pPr>
            <a:r>
              <a:rPr lang="en-IN" sz="1000" dirty="0">
                <a:effectLst/>
                <a:ea typeface="Times New Roman" panose="02020603050405020304" pitchFamily="18" charset="0"/>
              </a:rPr>
              <a:t>Post-process output using a </a:t>
            </a:r>
            <a:r>
              <a:rPr lang="en-IN" sz="1000" b="1" dirty="0">
                <a:effectLst/>
                <a:ea typeface="Times New Roman" panose="02020603050405020304" pitchFamily="18" charset="0"/>
              </a:rPr>
              <a:t>Yield-Scoring Table</a:t>
            </a:r>
            <a:r>
              <a:rPr lang="en-IN" sz="1000" dirty="0">
                <a:effectLst/>
                <a:ea typeface="Times New Roman" panose="02020603050405020304" pitchFamily="18" charset="0"/>
              </a:rPr>
              <a:t>:</a:t>
            </a:r>
          </a:p>
          <a:p>
            <a:pPr marL="742950" lvl="1" indent="-285750">
              <a:lnSpc>
                <a:spcPct val="100000"/>
              </a:lnSpc>
              <a:buFont typeface="Courier New" panose="02070309020205020404" pitchFamily="49" charset="0"/>
              <a:buChar char="o"/>
            </a:pPr>
            <a:r>
              <a:rPr lang="en-IN" sz="1000" dirty="0">
                <a:effectLst/>
                <a:ea typeface="Times New Roman" panose="02020603050405020304" pitchFamily="18" charset="0"/>
              </a:rPr>
              <a:t>Historical average yield (region-wise)</a:t>
            </a:r>
          </a:p>
          <a:p>
            <a:pPr marL="742950" lvl="1" indent="-285750">
              <a:lnSpc>
                <a:spcPct val="100000"/>
              </a:lnSpc>
              <a:buFont typeface="Courier New" panose="02070309020205020404" pitchFamily="49" charset="0"/>
              <a:buChar char="o"/>
            </a:pPr>
            <a:r>
              <a:rPr lang="en-IN" sz="1000" dirty="0">
                <a:effectLst/>
                <a:ea typeface="Times New Roman" panose="02020603050405020304" pitchFamily="18" charset="0"/>
              </a:rPr>
              <a:t>Soil compatibility index</a:t>
            </a:r>
          </a:p>
          <a:p>
            <a:pPr marL="742950" lvl="1" indent="-285750">
              <a:lnSpc>
                <a:spcPct val="100000"/>
              </a:lnSpc>
              <a:buFont typeface="Courier New" panose="02070309020205020404" pitchFamily="49" charset="0"/>
              <a:buChar char="o"/>
            </a:pPr>
            <a:r>
              <a:rPr lang="en-IN" sz="1000" dirty="0">
                <a:effectLst/>
                <a:ea typeface="Times New Roman" panose="02020603050405020304" pitchFamily="18" charset="0"/>
              </a:rPr>
              <a:t>Water need vs rainfall match</a:t>
            </a:r>
          </a:p>
          <a:p>
            <a:pPr marL="742950" lvl="1" indent="-285750">
              <a:lnSpc>
                <a:spcPct val="100000"/>
              </a:lnSpc>
              <a:buFont typeface="Courier New" panose="02070309020205020404" pitchFamily="49" charset="0"/>
              <a:buChar char="o"/>
            </a:pPr>
            <a:endParaRPr lang="en-IN" sz="1000" dirty="0">
              <a:ea typeface="Times New Roman" panose="02020603050405020304" pitchFamily="18" charset="0"/>
            </a:endParaRPr>
          </a:p>
          <a:p>
            <a:pPr marL="457200" lvl="1" indent="0">
              <a:lnSpc>
                <a:spcPct val="100000"/>
              </a:lnSpc>
              <a:buNone/>
            </a:pPr>
            <a:endParaRPr lang="en-IN" sz="1000" dirty="0">
              <a:effectLst/>
              <a:ea typeface="Times New Roman" panose="02020603050405020304" pitchFamily="18" charset="0"/>
            </a:endParaRPr>
          </a:p>
          <a:p>
            <a:pPr marL="0" lvl="0" indent="0">
              <a:lnSpc>
                <a:spcPct val="110000"/>
              </a:lnSpc>
              <a:buNone/>
            </a:pPr>
            <a:endParaRPr lang="en-US" sz="1800" dirty="0">
              <a:solidFill>
                <a:srgbClr val="000000"/>
              </a:solidFill>
              <a:effectLst/>
              <a:ea typeface="Times New Roman" panose="02020603050405020304" pitchFamily="18" charset="0"/>
            </a:endParaRPr>
          </a:p>
          <a:p>
            <a:pPr marL="0" lvl="0" indent="0">
              <a:lnSpc>
                <a:spcPct val="110000"/>
              </a:lnSpc>
              <a:buNone/>
            </a:pPr>
            <a:endParaRPr lang="en-IN" sz="1800" dirty="0">
              <a:solidFill>
                <a:srgbClr val="000000"/>
              </a:solidFill>
              <a:effectLst/>
              <a:ea typeface="Times New Roman" panose="02020603050405020304" pitchFamily="18" charset="0"/>
            </a:endParaRPr>
          </a:p>
        </p:txBody>
      </p:sp>
      <p:sp>
        <p:nvSpPr>
          <p:cNvPr id="10" name="Date Placeholder 12">
            <a:extLst>
              <a:ext uri="{FF2B5EF4-FFF2-40B4-BE49-F238E27FC236}">
                <a16:creationId xmlns:a16="http://schemas.microsoft.com/office/drawing/2014/main" id="{FC98C7CE-1DBE-1CF8-AC00-BC260EAD11B2}"/>
              </a:ext>
            </a:extLst>
          </p:cNvPr>
          <p:cNvSpPr>
            <a:spLocks noGrp="1"/>
          </p:cNvSpPr>
          <p:nvPr>
            <p:ph type="dt" sz="half" idx="10"/>
          </p:nvPr>
        </p:nvSpPr>
        <p:spPr>
          <a:xfrm>
            <a:off x="847726" y="6199188"/>
            <a:ext cx="2743200" cy="365125"/>
          </a:xfrm>
        </p:spPr>
        <p:txBody>
          <a:bodyPr/>
          <a:lstStyle/>
          <a:p>
            <a:pPr>
              <a:spcAft>
                <a:spcPts val="600"/>
              </a:spcAft>
            </a:pPr>
            <a:fld id="{3591584A-C12C-41A4-9979-EC24B61DB337}" type="datetime1">
              <a:rPr lang="en-US" smtClean="0">
                <a:solidFill>
                  <a:schemeClr val="accent1">
                    <a:lumMod val="60000"/>
                    <a:lumOff val="40000"/>
                  </a:schemeClr>
                </a:solidFill>
                <a:effectLst>
                  <a:outerShdw blurRad="38100" dist="38100" dir="2700000" algn="tl">
                    <a:srgbClr val="000000">
                      <a:alpha val="43137"/>
                    </a:srgbClr>
                  </a:outerShdw>
                </a:effectLst>
              </a:rPr>
              <a:pPr>
                <a:spcAft>
                  <a:spcPts val="600"/>
                </a:spcAft>
              </a:pPr>
              <a:t>4/12/2025</a:t>
            </a:fld>
            <a:endParaRPr lang="en-US" dirty="0">
              <a:solidFill>
                <a:schemeClr val="accent1">
                  <a:lumMod val="60000"/>
                  <a:lumOff val="40000"/>
                </a:schemeClr>
              </a:solidFill>
              <a:effectLst>
                <a:outerShdw blurRad="38100" dist="38100" dir="2700000" algn="tl">
                  <a:srgbClr val="000000">
                    <a:alpha val="43137"/>
                  </a:srgbClr>
                </a:outerShdw>
              </a:effectLst>
            </a:endParaRPr>
          </a:p>
        </p:txBody>
      </p:sp>
      <p:sp>
        <p:nvSpPr>
          <p:cNvPr id="12" name="Footer Placeholder 13">
            <a:extLst>
              <a:ext uri="{FF2B5EF4-FFF2-40B4-BE49-F238E27FC236}">
                <a16:creationId xmlns:a16="http://schemas.microsoft.com/office/drawing/2014/main" id="{5344577B-5265-5B15-AA58-C6CBDB915263}"/>
              </a:ext>
            </a:extLst>
          </p:cNvPr>
          <p:cNvSpPr>
            <a:spLocks noGrp="1"/>
          </p:cNvSpPr>
          <p:nvPr>
            <p:ph type="ftr" sz="quarter" idx="11"/>
          </p:nvPr>
        </p:nvSpPr>
        <p:spPr>
          <a:xfrm>
            <a:off x="7286625" y="6199188"/>
            <a:ext cx="3409951" cy="365125"/>
          </a:xfrm>
        </p:spPr>
        <p:txBody>
          <a:bodyPr/>
          <a:lstStyle/>
          <a:p>
            <a:pPr>
              <a:spcAft>
                <a:spcPts val="600"/>
              </a:spcAft>
            </a:pPr>
            <a:r>
              <a:rPr lang="en-US"/>
              <a:t>Sample Footer Text</a:t>
            </a:r>
          </a:p>
        </p:txBody>
      </p:sp>
      <p:sp>
        <p:nvSpPr>
          <p:cNvPr id="14" name="Slide Number Placeholder 14">
            <a:extLst>
              <a:ext uri="{FF2B5EF4-FFF2-40B4-BE49-F238E27FC236}">
                <a16:creationId xmlns:a16="http://schemas.microsoft.com/office/drawing/2014/main" id="{273A6287-D0A9-8D17-59E9-2F956B78CEF6}"/>
              </a:ext>
            </a:extLst>
          </p:cNvPr>
          <p:cNvSpPr>
            <a:spLocks noGrp="1"/>
          </p:cNvSpPr>
          <p:nvPr>
            <p:ph type="sldNum" sz="quarter" idx="12"/>
          </p:nvPr>
        </p:nvSpPr>
        <p:spPr>
          <a:xfrm>
            <a:off x="10696577" y="6199188"/>
            <a:ext cx="619125" cy="365125"/>
          </a:xfrm>
        </p:spPr>
        <p:txBody>
          <a:bodyPr/>
          <a:lstStyle/>
          <a:p>
            <a:pPr>
              <a:spcAft>
                <a:spcPts val="600"/>
              </a:spcAft>
            </a:pPr>
            <a:fld id="{1437450A-6C25-4B4D-B27D-E1E9B2CE4682}" type="slidenum">
              <a:rPr lang="en-US" smtClean="0"/>
              <a:pPr>
                <a:spcAft>
                  <a:spcPts val="600"/>
                </a:spcAft>
              </a:pPr>
              <a:t>7</a:t>
            </a:fld>
            <a:endParaRPr lang="en-US"/>
          </a:p>
        </p:txBody>
      </p:sp>
      <p:pic>
        <p:nvPicPr>
          <p:cNvPr id="5" name="Picture 4">
            <a:extLst>
              <a:ext uri="{FF2B5EF4-FFF2-40B4-BE49-F238E27FC236}">
                <a16:creationId xmlns:a16="http://schemas.microsoft.com/office/drawing/2014/main" id="{A04C33FD-3566-E743-1F80-D92D9761ECC8}"/>
              </a:ext>
            </a:extLst>
          </p:cNvPr>
          <p:cNvPicPr>
            <a:picLocks noChangeAspect="1"/>
          </p:cNvPicPr>
          <p:nvPr/>
        </p:nvPicPr>
        <p:blipFill>
          <a:blip r:embed="rId3"/>
          <a:srcRect r="6306"/>
          <a:stretch/>
        </p:blipFill>
        <p:spPr>
          <a:xfrm>
            <a:off x="5299788" y="2907639"/>
            <a:ext cx="4648201" cy="2915539"/>
          </a:xfrm>
          <a:prstGeom prst="rect">
            <a:avLst/>
          </a:prstGeom>
        </p:spPr>
      </p:pic>
    </p:spTree>
    <p:extLst>
      <p:ext uri="{BB962C8B-B14F-4D97-AF65-F5344CB8AC3E}">
        <p14:creationId xmlns:p14="http://schemas.microsoft.com/office/powerpoint/2010/main" val="32113303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Plants in a field">
            <a:extLst>
              <a:ext uri="{FF2B5EF4-FFF2-40B4-BE49-F238E27FC236}">
                <a16:creationId xmlns:a16="http://schemas.microsoft.com/office/drawing/2014/main" id="{A12B9F54-6411-4301-9E6F-008801572A84}"/>
              </a:ext>
            </a:extLst>
          </p:cNvPr>
          <p:cNvPicPr>
            <a:picLocks noChangeAspect="1"/>
          </p:cNvPicPr>
          <p:nvPr/>
        </p:nvPicPr>
        <p:blipFill rotWithShape="1">
          <a:blip r:embed="rId2">
            <a:alphaModFix amt="50000"/>
          </a:blip>
          <a:srcRect l="25883" r="28942" b="-3"/>
          <a:stretch/>
        </p:blipFill>
        <p:spPr>
          <a:xfrm>
            <a:off x="-1" y="10"/>
            <a:ext cx="4648201" cy="6857989"/>
          </a:xfrm>
          <a:prstGeom prst="rect">
            <a:avLst/>
          </a:prstGeom>
          <a:noFill/>
        </p:spPr>
      </p:pic>
      <p:sp>
        <p:nvSpPr>
          <p:cNvPr id="2" name="Title"/>
          <p:cNvSpPr>
            <a:spLocks noGrp="1"/>
          </p:cNvSpPr>
          <p:nvPr>
            <p:ph type="title"/>
          </p:nvPr>
        </p:nvSpPr>
        <p:spPr>
          <a:xfrm>
            <a:off x="1302666" y="3918311"/>
            <a:ext cx="3116934" cy="1591492"/>
          </a:xfrm>
        </p:spPr>
        <p:txBody>
          <a:bodyPr>
            <a:normAutofit/>
          </a:bodyPr>
          <a:lstStyle/>
          <a:p>
            <a:r>
              <a:rPr lang="en-IN" sz="2200" dirty="0">
                <a:solidFill>
                  <a:srgbClr val="C00000"/>
                </a:solidFill>
                <a:effectLst/>
                <a:ea typeface="Times New Roman" panose="02020603050405020304" pitchFamily="18" charset="0"/>
              </a:rPr>
              <a:t>PROPOSED SYSTEM</a:t>
            </a:r>
          </a:p>
        </p:txBody>
      </p:sp>
      <p:sp>
        <p:nvSpPr>
          <p:cNvPr id="3" name="Content Placeholder"/>
          <p:cNvSpPr>
            <a:spLocks noGrp="1"/>
          </p:cNvSpPr>
          <p:nvPr>
            <p:ph idx="1"/>
          </p:nvPr>
        </p:nvSpPr>
        <p:spPr>
          <a:xfrm>
            <a:off x="5562600" y="914400"/>
            <a:ext cx="5708943" cy="4991099"/>
          </a:xfrm>
        </p:spPr>
        <p:txBody>
          <a:bodyPr>
            <a:normAutofit/>
          </a:bodyPr>
          <a:lstStyle/>
          <a:p>
            <a:pPr marL="0" lvl="0" indent="0">
              <a:buNone/>
            </a:pPr>
            <a:r>
              <a:rPr lang="en-IN" dirty="0">
                <a:solidFill>
                  <a:srgbClr val="000000"/>
                </a:solidFill>
                <a:effectLst/>
                <a:ea typeface="Times New Roman" panose="02020603050405020304" pitchFamily="18" charset="0"/>
              </a:rPr>
              <a:t>. </a:t>
            </a:r>
            <a:endParaRPr lang="en-US" dirty="0"/>
          </a:p>
        </p:txBody>
      </p:sp>
      <p:sp>
        <p:nvSpPr>
          <p:cNvPr id="10" name="Date Placeholder 12">
            <a:extLst>
              <a:ext uri="{FF2B5EF4-FFF2-40B4-BE49-F238E27FC236}">
                <a16:creationId xmlns:a16="http://schemas.microsoft.com/office/drawing/2014/main" id="{FC98C7CE-1DBE-1CF8-AC00-BC260EAD11B2}"/>
              </a:ext>
            </a:extLst>
          </p:cNvPr>
          <p:cNvSpPr>
            <a:spLocks noGrp="1"/>
          </p:cNvSpPr>
          <p:nvPr>
            <p:ph type="dt" sz="half" idx="10"/>
          </p:nvPr>
        </p:nvSpPr>
        <p:spPr>
          <a:xfrm>
            <a:off x="847726" y="6199188"/>
            <a:ext cx="2743200" cy="365125"/>
          </a:xfrm>
        </p:spPr>
        <p:txBody>
          <a:bodyPr/>
          <a:lstStyle/>
          <a:p>
            <a:pPr>
              <a:spcAft>
                <a:spcPts val="600"/>
              </a:spcAft>
            </a:pPr>
            <a:fld id="{3591584A-C12C-41A4-9979-EC24B61DB337}" type="datetime1">
              <a:rPr lang="en-US" smtClean="0">
                <a:solidFill>
                  <a:schemeClr val="accent1">
                    <a:lumMod val="60000"/>
                    <a:lumOff val="40000"/>
                  </a:schemeClr>
                </a:solidFill>
                <a:effectLst>
                  <a:outerShdw blurRad="38100" dist="38100" dir="2700000" algn="tl">
                    <a:srgbClr val="000000">
                      <a:alpha val="43137"/>
                    </a:srgbClr>
                  </a:outerShdw>
                </a:effectLst>
              </a:rPr>
              <a:pPr>
                <a:spcAft>
                  <a:spcPts val="600"/>
                </a:spcAft>
              </a:pPr>
              <a:t>4/12/2025</a:t>
            </a:fld>
            <a:endParaRPr lang="en-US" dirty="0">
              <a:solidFill>
                <a:schemeClr val="accent1">
                  <a:lumMod val="60000"/>
                  <a:lumOff val="40000"/>
                </a:schemeClr>
              </a:solidFill>
              <a:effectLst>
                <a:outerShdw blurRad="38100" dist="38100" dir="2700000" algn="tl">
                  <a:srgbClr val="000000">
                    <a:alpha val="43137"/>
                  </a:srgbClr>
                </a:outerShdw>
              </a:effectLst>
            </a:endParaRPr>
          </a:p>
        </p:txBody>
      </p:sp>
      <p:sp>
        <p:nvSpPr>
          <p:cNvPr id="12" name="Footer Placeholder 13">
            <a:extLst>
              <a:ext uri="{FF2B5EF4-FFF2-40B4-BE49-F238E27FC236}">
                <a16:creationId xmlns:a16="http://schemas.microsoft.com/office/drawing/2014/main" id="{5344577B-5265-5B15-AA58-C6CBDB915263}"/>
              </a:ext>
            </a:extLst>
          </p:cNvPr>
          <p:cNvSpPr>
            <a:spLocks noGrp="1"/>
          </p:cNvSpPr>
          <p:nvPr>
            <p:ph type="ftr" sz="quarter" idx="11"/>
          </p:nvPr>
        </p:nvSpPr>
        <p:spPr>
          <a:xfrm>
            <a:off x="7286625" y="6199188"/>
            <a:ext cx="3409951" cy="365125"/>
          </a:xfrm>
        </p:spPr>
        <p:txBody>
          <a:bodyPr/>
          <a:lstStyle/>
          <a:p>
            <a:pPr>
              <a:spcAft>
                <a:spcPts val="600"/>
              </a:spcAft>
            </a:pPr>
            <a:r>
              <a:rPr lang="en-US"/>
              <a:t>Sample Footer Text</a:t>
            </a:r>
          </a:p>
        </p:txBody>
      </p:sp>
      <p:sp>
        <p:nvSpPr>
          <p:cNvPr id="14" name="Slide Number Placeholder 14">
            <a:extLst>
              <a:ext uri="{FF2B5EF4-FFF2-40B4-BE49-F238E27FC236}">
                <a16:creationId xmlns:a16="http://schemas.microsoft.com/office/drawing/2014/main" id="{273A6287-D0A9-8D17-59E9-2F956B78CEF6}"/>
              </a:ext>
            </a:extLst>
          </p:cNvPr>
          <p:cNvSpPr>
            <a:spLocks noGrp="1"/>
          </p:cNvSpPr>
          <p:nvPr>
            <p:ph type="sldNum" sz="quarter" idx="12"/>
          </p:nvPr>
        </p:nvSpPr>
        <p:spPr>
          <a:xfrm>
            <a:off x="10696577" y="6199188"/>
            <a:ext cx="619125" cy="365125"/>
          </a:xfrm>
        </p:spPr>
        <p:txBody>
          <a:bodyPr/>
          <a:lstStyle/>
          <a:p>
            <a:pPr>
              <a:spcAft>
                <a:spcPts val="600"/>
              </a:spcAft>
            </a:pPr>
            <a:fld id="{1437450A-6C25-4B4D-B27D-E1E9B2CE4682}" type="slidenum">
              <a:rPr lang="en-US" smtClean="0"/>
              <a:pPr>
                <a:spcAft>
                  <a:spcPts val="600"/>
                </a:spcAft>
              </a:pPr>
              <a:t>8</a:t>
            </a:fld>
            <a:endParaRPr lang="en-US"/>
          </a:p>
        </p:txBody>
      </p:sp>
      <p:sp>
        <p:nvSpPr>
          <p:cNvPr id="4" name="TextBox 3">
            <a:extLst>
              <a:ext uri="{FF2B5EF4-FFF2-40B4-BE49-F238E27FC236}">
                <a16:creationId xmlns:a16="http://schemas.microsoft.com/office/drawing/2014/main" id="{8076F5A3-DA48-C43D-D4C5-1EBAB07B0F50}"/>
              </a:ext>
            </a:extLst>
          </p:cNvPr>
          <p:cNvSpPr txBox="1"/>
          <p:nvPr/>
        </p:nvSpPr>
        <p:spPr>
          <a:xfrm>
            <a:off x="4824713" y="1205868"/>
            <a:ext cx="3476017" cy="3170099"/>
          </a:xfrm>
          <a:prstGeom prst="rect">
            <a:avLst/>
          </a:prstGeom>
          <a:noFill/>
        </p:spPr>
        <p:txBody>
          <a:bodyPr wrap="square" rtlCol="0">
            <a:spAutoFit/>
          </a:bodyPr>
          <a:lstStyle/>
          <a:p>
            <a:pPr>
              <a:buNone/>
            </a:pPr>
            <a:r>
              <a:rPr lang="en-IN" sz="1000" b="1" dirty="0">
                <a:effectLst/>
                <a:ea typeface="Times New Roman" panose="02020603050405020304" pitchFamily="18" charset="0"/>
              </a:rPr>
              <a:t>Working Methodology</a:t>
            </a:r>
            <a:endParaRPr lang="en-IN" sz="1000" dirty="0">
              <a:effectLst/>
              <a:ea typeface="Times New Roman" panose="02020603050405020304" pitchFamily="18" charset="0"/>
            </a:endParaRPr>
          </a:p>
          <a:p>
            <a:pPr marL="342900" lvl="0" indent="-342900" algn="just">
              <a:spcBef>
                <a:spcPts val="1585"/>
              </a:spcBef>
              <a:buNone/>
              <a:tabLst>
                <a:tab pos="457200" algn="l"/>
              </a:tabLst>
            </a:pPr>
            <a:r>
              <a:rPr lang="en-IN" sz="1000" dirty="0">
                <a:effectLst/>
                <a:ea typeface="Times New Roman" panose="02020603050405020304" pitchFamily="18" charset="0"/>
              </a:rPr>
              <a:t>Data Collection: Kaggle dataset with real features like N, P, K, temperature, pH, humidity, and rainfall.</a:t>
            </a:r>
          </a:p>
          <a:p>
            <a:pPr marL="342900" lvl="0" indent="-342900" algn="just">
              <a:spcBef>
                <a:spcPts val="1585"/>
              </a:spcBef>
              <a:buNone/>
              <a:tabLst>
                <a:tab pos="457200" algn="l"/>
              </a:tabLst>
            </a:pPr>
            <a:r>
              <a:rPr lang="en-IN" sz="1000" dirty="0">
                <a:effectLst/>
                <a:ea typeface="Times New Roman" panose="02020603050405020304" pitchFamily="18" charset="0"/>
              </a:rPr>
              <a:t>Preprocessing: Normalize and clean data to ensure accuracy.</a:t>
            </a:r>
          </a:p>
          <a:p>
            <a:pPr marL="342900" lvl="0" indent="-342900" algn="just">
              <a:spcBef>
                <a:spcPts val="1585"/>
              </a:spcBef>
              <a:buNone/>
              <a:tabLst>
                <a:tab pos="457200" algn="l"/>
              </a:tabLst>
            </a:pPr>
            <a:r>
              <a:rPr lang="en-IN" sz="1000" dirty="0">
                <a:effectLst/>
                <a:ea typeface="Times New Roman" panose="02020603050405020304" pitchFamily="18" charset="0"/>
              </a:rPr>
              <a:t>Model Training: Train a Random Forest model for base classification.</a:t>
            </a:r>
          </a:p>
          <a:p>
            <a:pPr marL="342900" lvl="0" indent="-342900" algn="just">
              <a:spcBef>
                <a:spcPts val="1585"/>
              </a:spcBef>
              <a:buNone/>
              <a:tabLst>
                <a:tab pos="457200" algn="l"/>
              </a:tabLst>
            </a:pPr>
            <a:r>
              <a:rPr lang="en-IN" sz="1000" dirty="0">
                <a:effectLst/>
                <a:ea typeface="Times New Roman" panose="02020603050405020304" pitchFamily="18" charset="0"/>
              </a:rPr>
              <a:t>Yield-Scoring Layer: Apply yield scoring logic on predicted output to fine-tune recommendation.</a:t>
            </a:r>
          </a:p>
          <a:p>
            <a:pPr marL="342900" lvl="0" indent="-342900" algn="just">
              <a:spcBef>
                <a:spcPts val="1585"/>
              </a:spcBef>
              <a:buNone/>
              <a:tabLst>
                <a:tab pos="457200" algn="l"/>
              </a:tabLst>
            </a:pPr>
            <a:r>
              <a:rPr lang="en-IN" sz="1000" dirty="0">
                <a:effectLst/>
                <a:ea typeface="Times New Roman" panose="02020603050405020304" pitchFamily="18" charset="0"/>
              </a:rPr>
              <a:t>Result: Display the crop that is not only likely to grow but also optimized for possible yield</a:t>
            </a:r>
          </a:p>
          <a:p>
            <a:pPr algn="just">
              <a:spcBef>
                <a:spcPts val="1585"/>
              </a:spcBef>
            </a:pPr>
            <a:r>
              <a:rPr lang="en-IN" sz="1000" dirty="0">
                <a:effectLst/>
                <a:ea typeface="Times New Roman" panose="02020603050405020304" pitchFamily="18" charset="0"/>
              </a:rPr>
              <a:t> </a:t>
            </a:r>
          </a:p>
        </p:txBody>
      </p:sp>
      <p:pic>
        <p:nvPicPr>
          <p:cNvPr id="7" name="Picture 6">
            <a:extLst>
              <a:ext uri="{FF2B5EF4-FFF2-40B4-BE49-F238E27FC236}">
                <a16:creationId xmlns:a16="http://schemas.microsoft.com/office/drawing/2014/main" id="{444631B1-D409-75E3-0022-F680FD639B37}"/>
              </a:ext>
            </a:extLst>
          </p:cNvPr>
          <p:cNvPicPr>
            <a:picLocks noChangeAspect="1"/>
          </p:cNvPicPr>
          <p:nvPr/>
        </p:nvPicPr>
        <p:blipFill>
          <a:blip r:embed="rId3"/>
          <a:stretch>
            <a:fillRect/>
          </a:stretch>
        </p:blipFill>
        <p:spPr>
          <a:xfrm>
            <a:off x="4824712" y="4236057"/>
            <a:ext cx="3368351" cy="1273746"/>
          </a:xfrm>
          <a:prstGeom prst="rect">
            <a:avLst/>
          </a:prstGeom>
        </p:spPr>
      </p:pic>
      <p:pic>
        <p:nvPicPr>
          <p:cNvPr id="9" name="Picture 8">
            <a:extLst>
              <a:ext uri="{FF2B5EF4-FFF2-40B4-BE49-F238E27FC236}">
                <a16:creationId xmlns:a16="http://schemas.microsoft.com/office/drawing/2014/main" id="{5340D697-6B44-3A98-B090-E3EEAD65063B}"/>
              </a:ext>
            </a:extLst>
          </p:cNvPr>
          <p:cNvPicPr>
            <a:picLocks noChangeAspect="1"/>
          </p:cNvPicPr>
          <p:nvPr/>
        </p:nvPicPr>
        <p:blipFill>
          <a:blip r:embed="rId4"/>
          <a:stretch>
            <a:fillRect/>
          </a:stretch>
        </p:blipFill>
        <p:spPr>
          <a:xfrm>
            <a:off x="8300731" y="2539050"/>
            <a:ext cx="2863144" cy="2970753"/>
          </a:xfrm>
          <a:prstGeom prst="rect">
            <a:avLst/>
          </a:prstGeom>
        </p:spPr>
      </p:pic>
    </p:spTree>
    <p:extLst>
      <p:ext uri="{BB962C8B-B14F-4D97-AF65-F5344CB8AC3E}">
        <p14:creationId xmlns:p14="http://schemas.microsoft.com/office/powerpoint/2010/main" val="20228288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738786" y="3994511"/>
            <a:ext cx="2797917" cy="1591492"/>
          </a:xfrm>
        </p:spPr>
        <p:txBody>
          <a:bodyPr>
            <a:normAutofit/>
          </a:bodyPr>
          <a:lstStyle/>
          <a:p>
            <a:pPr>
              <a:lnSpc>
                <a:spcPct val="110000"/>
              </a:lnSpc>
            </a:pPr>
            <a:endParaRPr lang="en-US" sz="2200" dirty="0">
              <a:solidFill>
                <a:schemeClr val="accent1">
                  <a:lumMod val="60000"/>
                  <a:lumOff val="40000"/>
                </a:schemeClr>
              </a:solidFill>
            </a:endParaRPr>
          </a:p>
        </p:txBody>
      </p:sp>
      <p:sp>
        <p:nvSpPr>
          <p:cNvPr id="3" name="Content Placeholder"/>
          <p:cNvSpPr>
            <a:spLocks noGrp="1"/>
          </p:cNvSpPr>
          <p:nvPr>
            <p:ph idx="1"/>
          </p:nvPr>
        </p:nvSpPr>
        <p:spPr>
          <a:xfrm>
            <a:off x="5562601" y="3429000"/>
            <a:ext cx="4738396" cy="2157003"/>
          </a:xfrm>
        </p:spPr>
        <p:txBody>
          <a:bodyPr>
            <a:normAutofit/>
          </a:bodyPr>
          <a:lstStyle/>
          <a:p>
            <a:pPr marL="0" lvl="0" indent="0">
              <a:lnSpc>
                <a:spcPct val="110000"/>
              </a:lnSpc>
              <a:buNone/>
            </a:pPr>
            <a:endParaRPr lang="en-US" dirty="0"/>
          </a:p>
        </p:txBody>
      </p:sp>
      <p:sp>
        <p:nvSpPr>
          <p:cNvPr id="10" name="Date Placeholder 12">
            <a:extLst>
              <a:ext uri="{FF2B5EF4-FFF2-40B4-BE49-F238E27FC236}">
                <a16:creationId xmlns:a16="http://schemas.microsoft.com/office/drawing/2014/main" id="{FC98C7CE-1DBE-1CF8-AC00-BC260EAD11B2}"/>
              </a:ext>
            </a:extLst>
          </p:cNvPr>
          <p:cNvSpPr>
            <a:spLocks noGrp="1"/>
          </p:cNvSpPr>
          <p:nvPr>
            <p:ph type="dt" sz="half" idx="10"/>
          </p:nvPr>
        </p:nvSpPr>
        <p:spPr>
          <a:xfrm>
            <a:off x="847726" y="6199188"/>
            <a:ext cx="2743200" cy="365125"/>
          </a:xfrm>
        </p:spPr>
        <p:txBody>
          <a:bodyPr/>
          <a:lstStyle/>
          <a:p>
            <a:pPr>
              <a:spcAft>
                <a:spcPts val="600"/>
              </a:spcAft>
            </a:pPr>
            <a:fld id="{3591584A-C12C-41A4-9979-EC24B61DB337}" type="datetime1">
              <a:rPr lang="en-US" smtClean="0">
                <a:solidFill>
                  <a:schemeClr val="accent1">
                    <a:lumMod val="60000"/>
                    <a:lumOff val="40000"/>
                  </a:schemeClr>
                </a:solidFill>
                <a:effectLst>
                  <a:outerShdw blurRad="38100" dist="38100" dir="2700000" algn="tl">
                    <a:srgbClr val="000000">
                      <a:alpha val="43137"/>
                    </a:srgbClr>
                  </a:outerShdw>
                </a:effectLst>
              </a:rPr>
              <a:pPr>
                <a:spcAft>
                  <a:spcPts val="600"/>
                </a:spcAft>
              </a:pPr>
              <a:t>4/12/2025</a:t>
            </a:fld>
            <a:endParaRPr lang="en-US" dirty="0">
              <a:solidFill>
                <a:schemeClr val="accent1">
                  <a:lumMod val="60000"/>
                  <a:lumOff val="40000"/>
                </a:schemeClr>
              </a:solidFill>
              <a:effectLst>
                <a:outerShdw blurRad="38100" dist="38100" dir="2700000" algn="tl">
                  <a:srgbClr val="000000">
                    <a:alpha val="43137"/>
                  </a:srgbClr>
                </a:outerShdw>
              </a:effectLst>
            </a:endParaRPr>
          </a:p>
        </p:txBody>
      </p:sp>
      <p:sp>
        <p:nvSpPr>
          <p:cNvPr id="12" name="Footer Placeholder 13">
            <a:extLst>
              <a:ext uri="{FF2B5EF4-FFF2-40B4-BE49-F238E27FC236}">
                <a16:creationId xmlns:a16="http://schemas.microsoft.com/office/drawing/2014/main" id="{5344577B-5265-5B15-AA58-C6CBDB915263}"/>
              </a:ext>
            </a:extLst>
          </p:cNvPr>
          <p:cNvSpPr>
            <a:spLocks noGrp="1"/>
          </p:cNvSpPr>
          <p:nvPr>
            <p:ph type="ftr" sz="quarter" idx="11"/>
          </p:nvPr>
        </p:nvSpPr>
        <p:spPr>
          <a:xfrm>
            <a:off x="7286625" y="6199188"/>
            <a:ext cx="3409951" cy="365125"/>
          </a:xfrm>
        </p:spPr>
        <p:txBody>
          <a:bodyPr/>
          <a:lstStyle/>
          <a:p>
            <a:pPr>
              <a:spcAft>
                <a:spcPts val="600"/>
              </a:spcAft>
            </a:pPr>
            <a:r>
              <a:rPr lang="en-US"/>
              <a:t>Sample Footer Text</a:t>
            </a:r>
          </a:p>
        </p:txBody>
      </p:sp>
      <p:sp>
        <p:nvSpPr>
          <p:cNvPr id="14" name="Slide Number Placeholder 14">
            <a:extLst>
              <a:ext uri="{FF2B5EF4-FFF2-40B4-BE49-F238E27FC236}">
                <a16:creationId xmlns:a16="http://schemas.microsoft.com/office/drawing/2014/main" id="{273A6287-D0A9-8D17-59E9-2F956B78CEF6}"/>
              </a:ext>
            </a:extLst>
          </p:cNvPr>
          <p:cNvSpPr>
            <a:spLocks noGrp="1"/>
          </p:cNvSpPr>
          <p:nvPr>
            <p:ph type="sldNum" sz="quarter" idx="12"/>
          </p:nvPr>
        </p:nvSpPr>
        <p:spPr>
          <a:xfrm>
            <a:off x="10696577" y="6199188"/>
            <a:ext cx="619125" cy="365125"/>
          </a:xfrm>
        </p:spPr>
        <p:txBody>
          <a:bodyPr/>
          <a:lstStyle/>
          <a:p>
            <a:pPr>
              <a:spcAft>
                <a:spcPts val="600"/>
              </a:spcAft>
            </a:pPr>
            <a:fld id="{1437450A-6C25-4B4D-B27D-E1E9B2CE4682}" type="slidenum">
              <a:rPr lang="en-US" smtClean="0"/>
              <a:pPr>
                <a:spcAft>
                  <a:spcPts val="600"/>
                </a:spcAft>
              </a:pPr>
              <a:t>9</a:t>
            </a:fld>
            <a:endParaRPr lang="en-US"/>
          </a:p>
        </p:txBody>
      </p:sp>
      <p:pic>
        <p:nvPicPr>
          <p:cNvPr id="4" name="Picture 3" descr="Hand touching plant">
            <a:extLst>
              <a:ext uri="{FF2B5EF4-FFF2-40B4-BE49-F238E27FC236}">
                <a16:creationId xmlns:a16="http://schemas.microsoft.com/office/drawing/2014/main" id="{50A8121E-0EE4-738E-EB6E-CAAD996380F6}"/>
              </a:ext>
            </a:extLst>
          </p:cNvPr>
          <p:cNvPicPr>
            <a:picLocks noChangeAspect="1"/>
          </p:cNvPicPr>
          <p:nvPr/>
        </p:nvPicPr>
        <p:blipFill rotWithShape="1">
          <a:blip r:embed="rId2">
            <a:alphaModFix amt="50000"/>
          </a:blip>
          <a:srcRect l="12048" r="42776" b="-3"/>
          <a:stretch/>
        </p:blipFill>
        <p:spPr>
          <a:xfrm>
            <a:off x="0" y="10"/>
            <a:ext cx="4648202" cy="6857990"/>
          </a:xfrm>
          <a:prstGeom prst="rect">
            <a:avLst/>
          </a:prstGeom>
          <a:noFill/>
        </p:spPr>
      </p:pic>
      <p:sp>
        <p:nvSpPr>
          <p:cNvPr id="5" name="TextBox 4">
            <a:extLst>
              <a:ext uri="{FF2B5EF4-FFF2-40B4-BE49-F238E27FC236}">
                <a16:creationId xmlns:a16="http://schemas.microsoft.com/office/drawing/2014/main" id="{DF25739A-7E63-0343-CAFB-30676EFA08ED}"/>
              </a:ext>
            </a:extLst>
          </p:cNvPr>
          <p:cNvSpPr txBox="1"/>
          <p:nvPr/>
        </p:nvSpPr>
        <p:spPr>
          <a:xfrm>
            <a:off x="1495424" y="5080000"/>
            <a:ext cx="2142190" cy="461665"/>
          </a:xfrm>
          <a:prstGeom prst="rect">
            <a:avLst/>
          </a:prstGeom>
          <a:noFill/>
        </p:spPr>
        <p:txBody>
          <a:bodyPr wrap="none" rtlCol="0">
            <a:spAutoFit/>
          </a:bodyPr>
          <a:lstStyle/>
          <a:p>
            <a:r>
              <a:rPr lang="en-IN" sz="2400" dirty="0">
                <a:solidFill>
                  <a:srgbClr val="C00000"/>
                </a:solidFill>
                <a:latin typeface="+mj-lt"/>
              </a:rPr>
              <a:t>RESULT ANALYSIS</a:t>
            </a:r>
          </a:p>
        </p:txBody>
      </p:sp>
      <p:pic>
        <p:nvPicPr>
          <p:cNvPr id="7" name="Picture 6">
            <a:extLst>
              <a:ext uri="{FF2B5EF4-FFF2-40B4-BE49-F238E27FC236}">
                <a16:creationId xmlns:a16="http://schemas.microsoft.com/office/drawing/2014/main" id="{DD6FA645-8C21-0343-8245-0A5EB666ACEA}"/>
              </a:ext>
            </a:extLst>
          </p:cNvPr>
          <p:cNvPicPr>
            <a:picLocks noChangeAspect="1"/>
          </p:cNvPicPr>
          <p:nvPr/>
        </p:nvPicPr>
        <p:blipFill>
          <a:blip r:embed="rId3"/>
          <a:stretch>
            <a:fillRect/>
          </a:stretch>
        </p:blipFill>
        <p:spPr>
          <a:xfrm>
            <a:off x="6391068" y="1031039"/>
            <a:ext cx="3760639" cy="2148221"/>
          </a:xfrm>
          <a:prstGeom prst="rect">
            <a:avLst/>
          </a:prstGeom>
        </p:spPr>
      </p:pic>
      <p:pic>
        <p:nvPicPr>
          <p:cNvPr id="8" name="Picture 7">
            <a:extLst>
              <a:ext uri="{FF2B5EF4-FFF2-40B4-BE49-F238E27FC236}">
                <a16:creationId xmlns:a16="http://schemas.microsoft.com/office/drawing/2014/main" id="{710AD0CE-6236-98EC-5710-CC834467A159}"/>
              </a:ext>
            </a:extLst>
          </p:cNvPr>
          <p:cNvPicPr>
            <a:picLocks noChangeAspect="1"/>
          </p:cNvPicPr>
          <p:nvPr/>
        </p:nvPicPr>
        <p:blipFill>
          <a:blip r:embed="rId4"/>
          <a:stretch>
            <a:fillRect/>
          </a:stretch>
        </p:blipFill>
        <p:spPr>
          <a:xfrm>
            <a:off x="6487555" y="3367833"/>
            <a:ext cx="3567663" cy="2182652"/>
          </a:xfrm>
          <a:prstGeom prst="rect">
            <a:avLst/>
          </a:prstGeom>
        </p:spPr>
      </p:pic>
    </p:spTree>
    <p:extLst>
      <p:ext uri="{BB962C8B-B14F-4D97-AF65-F5344CB8AC3E}">
        <p14:creationId xmlns:p14="http://schemas.microsoft.com/office/powerpoint/2010/main" val="2618482070"/>
      </p:ext>
    </p:extLst>
  </p:cSld>
  <p:clrMapOvr>
    <a:masterClrMapping/>
  </p:clrMapOvr>
</p:sld>
</file>

<file path=ppt/theme/theme1.xml><?xml version="1.0" encoding="utf-8"?>
<a:theme xmlns:a="http://schemas.openxmlformats.org/drawingml/2006/main" name="LimelightVTI">
  <a:themeElements>
    <a:clrScheme name="AnalogousFromDarkSeedLeftStep">
      <a:dk1>
        <a:srgbClr val="000000"/>
      </a:dk1>
      <a:lt1>
        <a:srgbClr val="FFFFFF"/>
      </a:lt1>
      <a:dk2>
        <a:srgbClr val="312E1C"/>
      </a:dk2>
      <a:lt2>
        <a:srgbClr val="F0F3F2"/>
      </a:lt2>
      <a:accent1>
        <a:srgbClr val="C34D6C"/>
      </a:accent1>
      <a:accent2>
        <a:srgbClr val="B13B8B"/>
      </a:accent2>
      <a:accent3>
        <a:srgbClr val="B84DC3"/>
      </a:accent3>
      <a:accent4>
        <a:srgbClr val="783FB3"/>
      </a:accent4>
      <a:accent5>
        <a:srgbClr val="554DC3"/>
      </a:accent5>
      <a:accent6>
        <a:srgbClr val="3B64B1"/>
      </a:accent6>
      <a:hlink>
        <a:srgbClr val="5E3FBF"/>
      </a:hlink>
      <a:folHlink>
        <a:srgbClr val="7F7F7F"/>
      </a:folHlink>
    </a:clrScheme>
    <a:fontScheme name="Trade Gothic">
      <a:majorFont>
        <a:latin typeface="Trade Gothic Next Cond"/>
        <a:ea typeface=""/>
        <a:cs typeface=""/>
      </a:majorFont>
      <a:minorFont>
        <a:latin typeface="Trade Gothic Next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LimelightVTI" id="{7936DCFD-B587-41FD-9126-64F2709ED40B}" vid="{74F41540-78F1-4C56-9EAA-6FA6E9F1D77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2429</TotalTime>
  <Words>1652</Words>
  <Application>Microsoft Office PowerPoint</Application>
  <PresentationFormat>Widescreen</PresentationFormat>
  <Paragraphs>110</Paragraphs>
  <Slides>14</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14</vt:i4>
      </vt:variant>
    </vt:vector>
  </HeadingPairs>
  <TitlesOfParts>
    <vt:vector size="23" baseType="lpstr">
      <vt:lpstr>Arial</vt:lpstr>
      <vt:lpstr>Calibri</vt:lpstr>
      <vt:lpstr>Courier New</vt:lpstr>
      <vt:lpstr>Georgia</vt:lpstr>
      <vt:lpstr>Times New Roman</vt:lpstr>
      <vt:lpstr>Trade Gothic Next Cond</vt:lpstr>
      <vt:lpstr>Trade Gothic Next Light</vt:lpstr>
      <vt:lpstr>Wingdings</vt:lpstr>
      <vt:lpstr>LimelightVTI</vt:lpstr>
      <vt:lpstr>AI POWERED CROP BREEDING</vt:lpstr>
      <vt:lpstr>PowerPoint Presentation</vt:lpstr>
      <vt:lpstr>ABSTRACT</vt:lpstr>
      <vt:lpstr>INTRODUCTION</vt:lpstr>
      <vt:lpstr>LITERATURE SURVEY</vt:lpstr>
      <vt:lpstr>SCOPE</vt:lpstr>
      <vt:lpstr>PROPOSED SYSTEM</vt:lpstr>
      <vt:lpstr>PROPOSED SYSTEM</vt:lpstr>
      <vt:lpstr>PowerPoint Presentation</vt:lpstr>
      <vt:lpstr>PowerPoint Presentation</vt:lpstr>
      <vt:lpstr>CONCLUSION</vt:lpstr>
      <vt:lpstr>FUTURE IMPROVEMENT</vt:lpstr>
      <vt:lpstr>SCOPE</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c:creator>
  <cp:lastModifiedBy>Avani Krishna</cp:lastModifiedBy>
  <cp:revision>4</cp:revision>
  <dcterms:created xsi:type="dcterms:W3CDTF">2023-07-24T18:29:30Z</dcterms:created>
  <dcterms:modified xsi:type="dcterms:W3CDTF">2025-04-13T18:36:17Z</dcterms:modified>
</cp:coreProperties>
</file>